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261" r:id="rId2"/>
    <p:sldId id="263" r:id="rId3"/>
    <p:sldId id="264" r:id="rId4"/>
    <p:sldId id="265" r:id="rId5"/>
    <p:sldId id="267" r:id="rId6"/>
    <p:sldId id="271" r:id="rId7"/>
    <p:sldId id="268" r:id="rId8"/>
    <p:sldId id="269" r:id="rId9"/>
    <p:sldId id="270" r:id="rId10"/>
  </p:sldIdLst>
  <p:sldSz cx="9144000" cy="51577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34" d="100"/>
          <a:sy n="134" d="100"/>
        </p:scale>
        <p:origin x="-416" y="-104"/>
      </p:cViewPr>
      <p:guideLst>
        <p:guide orient="horz" pos="1625"/>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4FA638-8EB7-3D4D-B3F7-3E7A3CDB03EC}" type="datetimeFigureOut">
              <a:rPr lang="en-US" smtClean="0"/>
              <a:t>6/14/17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6D6A2D-BDE8-124B-BE83-4B6A314510F3}" type="slidenum">
              <a:rPr lang="en-US" smtClean="0"/>
              <a:t>‹#›</a:t>
            </a:fld>
            <a:endParaRPr lang="en-US"/>
          </a:p>
        </p:txBody>
      </p:sp>
    </p:spTree>
    <p:extLst>
      <p:ext uri="{BB962C8B-B14F-4D97-AF65-F5344CB8AC3E}">
        <p14:creationId xmlns:p14="http://schemas.microsoft.com/office/powerpoint/2010/main" val="37287823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414577-179D-BE4F-85D7-629900DBA129}" type="datetimeFigureOut">
              <a:rPr lang="en-US" smtClean="0"/>
              <a:t>6/14/17</a:t>
            </a:fld>
            <a:endParaRPr lang="en-US"/>
          </a:p>
        </p:txBody>
      </p:sp>
      <p:sp>
        <p:nvSpPr>
          <p:cNvPr id="4" name="Slide Image Placeholder 3"/>
          <p:cNvSpPr>
            <a:spLocks noGrp="1" noRot="1" noChangeAspect="1"/>
          </p:cNvSpPr>
          <p:nvPr>
            <p:ph type="sldImg" idx="2"/>
          </p:nvPr>
        </p:nvSpPr>
        <p:spPr>
          <a:xfrm>
            <a:off x="390525" y="685800"/>
            <a:ext cx="6076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5E3185-6C93-194F-8ECF-FDFD09E57D52}" type="slidenum">
              <a:rPr lang="en-US" smtClean="0"/>
              <a:t>‹#›</a:t>
            </a:fld>
            <a:endParaRPr lang="en-US"/>
          </a:p>
        </p:txBody>
      </p:sp>
    </p:spTree>
    <p:extLst>
      <p:ext uri="{BB962C8B-B14F-4D97-AF65-F5344CB8AC3E}">
        <p14:creationId xmlns:p14="http://schemas.microsoft.com/office/powerpoint/2010/main" val="111838256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6</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7</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8</a:t>
            </a:fld>
            <a:endParaRPr lang="en-US"/>
          </a:p>
        </p:txBody>
      </p:sp>
    </p:spTree>
    <p:extLst>
      <p:ext uri="{BB962C8B-B14F-4D97-AF65-F5344CB8AC3E}">
        <p14:creationId xmlns:p14="http://schemas.microsoft.com/office/powerpoint/2010/main" val="3988500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2258"/>
            <a:ext cx="7772400" cy="110558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22747"/>
            <a:ext cx="6400800" cy="131810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930276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88139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551"/>
            <a:ext cx="2057400" cy="440083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6551"/>
            <a:ext cx="6019800" cy="44008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02401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85653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14357"/>
            <a:ext cx="7772400" cy="1024394"/>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6092"/>
            <a:ext cx="7772400" cy="112826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74876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ESV</a:t>
            </a:r>
            <a:endParaRPr lang="en-US"/>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812796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4533"/>
            <a:ext cx="4040188"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5688"/>
            <a:ext cx="4040188"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154533"/>
            <a:ext cx="4041775"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1635688"/>
            <a:ext cx="4041775"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4488046"/>
            <a:ext cx="2133600" cy="274604"/>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smtClean="0"/>
              <a:t>ESV</a:t>
            </a:r>
            <a:endParaRPr lang="en-US"/>
          </a:p>
        </p:txBody>
      </p:sp>
      <p:sp>
        <p:nvSpPr>
          <p:cNvPr id="9" name="Slide Number Placeholder 8"/>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14789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4488046"/>
            <a:ext cx="2133600" cy="274604"/>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smtClean="0"/>
              <a:t>ESV</a:t>
            </a:r>
            <a:endParaRPr lang="en-US"/>
          </a:p>
        </p:txBody>
      </p:sp>
      <p:sp>
        <p:nvSpPr>
          <p:cNvPr id="5" name="Slide Number Placeholder 4"/>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32663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488046"/>
            <a:ext cx="2133600" cy="274604"/>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smtClean="0"/>
              <a:t>ESV</a:t>
            </a:r>
            <a:endParaRPr lang="en-US"/>
          </a:p>
        </p:txBody>
      </p:sp>
      <p:sp>
        <p:nvSpPr>
          <p:cNvPr id="4" name="Slide Number Placeholder 3"/>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70690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5356"/>
            <a:ext cx="3008313" cy="873959"/>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5357"/>
            <a:ext cx="5111750" cy="44020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079315"/>
            <a:ext cx="3008313" cy="352807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ESV</a:t>
            </a:r>
            <a:endParaRPr lang="en-US"/>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77659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10452"/>
            <a:ext cx="5486400" cy="42623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60858"/>
            <a:ext cx="5486400" cy="30946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36685"/>
            <a:ext cx="5486400" cy="6053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ESV</a:t>
            </a:r>
            <a:endParaRPr lang="en-US"/>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5335992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7910" y="206552"/>
            <a:ext cx="8106229" cy="446533"/>
          </a:xfrm>
          <a:prstGeom prst="rect">
            <a:avLst/>
          </a:prstGeom>
        </p:spPr>
        <p:txBody>
          <a:bodyPr vert="horz" lIns="91440" tIns="45720" rIns="91440" bIns="45720" rtlCol="0" anchor="ctr">
            <a:normAutofit/>
          </a:bodyPr>
          <a:lstStyle/>
          <a:p>
            <a:r>
              <a:rPr lang="en-US" dirty="0" smtClean="0"/>
              <a:t>1.1  God is Truth</a:t>
            </a:r>
            <a:endParaRPr lang="en-US" dirty="0"/>
          </a:p>
        </p:txBody>
      </p:sp>
      <p:sp>
        <p:nvSpPr>
          <p:cNvPr id="3" name="Text Placeholder 2"/>
          <p:cNvSpPr>
            <a:spLocks noGrp="1"/>
          </p:cNvSpPr>
          <p:nvPr>
            <p:ph type="body" idx="1"/>
          </p:nvPr>
        </p:nvSpPr>
        <p:spPr>
          <a:xfrm>
            <a:off x="547910" y="861710"/>
            <a:ext cx="8001000" cy="3537546"/>
          </a:xfrm>
          <a:prstGeom prst="rect">
            <a:avLst/>
          </a:prstGeom>
        </p:spPr>
        <p:txBody>
          <a:bodyPr vert="horz" lIns="91440" tIns="45720" rIns="91440" bIns="45720" rtlCol="0" anchor="ctr" anchorCtr="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unit 3 powerpoint slid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2484" y="-13430"/>
            <a:ext cx="9208968" cy="5184648"/>
          </a:xfrm>
          <a:prstGeom prst="rect">
            <a:avLst/>
          </a:prstGeom>
        </p:spPr>
      </p:pic>
      <p:sp>
        <p:nvSpPr>
          <p:cNvPr id="5" name="Footer Placeholder 4"/>
          <p:cNvSpPr>
            <a:spLocks noGrp="1"/>
          </p:cNvSpPr>
          <p:nvPr>
            <p:ph type="ftr" sz="quarter" idx="3"/>
          </p:nvPr>
        </p:nvSpPr>
        <p:spPr>
          <a:xfrm>
            <a:off x="5791200" y="4488046"/>
            <a:ext cx="2895600" cy="274604"/>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ESV</a:t>
            </a:r>
            <a:endParaRPr lang="en-US" dirty="0"/>
          </a:p>
        </p:txBody>
      </p:sp>
    </p:spTree>
    <p:extLst>
      <p:ext uri="{BB962C8B-B14F-4D97-AF65-F5344CB8AC3E}">
        <p14:creationId xmlns:p14="http://schemas.microsoft.com/office/powerpoint/2010/main" val="3838359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1800" b="1" i="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ection_Intro_Slides1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2" y="-22574"/>
            <a:ext cx="9225065" cy="5202936"/>
          </a:xfrm>
          <a:prstGeom prst="rect">
            <a:avLst/>
          </a:prstGeom>
        </p:spPr>
      </p:pic>
      <p:sp>
        <p:nvSpPr>
          <p:cNvPr id="3" name="Footer Placeholder 3"/>
          <p:cNvSpPr>
            <a:spLocks noGrp="1"/>
          </p:cNvSpPr>
          <p:nvPr>
            <p:ph type="ftr" sz="quarter" idx="11"/>
          </p:nvPr>
        </p:nvSpPr>
        <p:spPr>
          <a:xfrm>
            <a:off x="5791200" y="4488046"/>
            <a:ext cx="2895600" cy="274604"/>
          </a:xfrm>
        </p:spPr>
        <p:txBody>
          <a:bodyPr/>
          <a:lstStyle/>
          <a:p>
            <a:r>
              <a:rPr lang="en-US" dirty="0"/>
              <a:t>© 2017 Awana® Clubs </a:t>
            </a:r>
            <a:r>
              <a:rPr lang="en-US" dirty="0" smtClean="0"/>
              <a:t>International. </a:t>
            </a:r>
            <a:r>
              <a:rPr lang="en-US" dirty="0" smtClean="0"/>
              <a:t>ESV</a:t>
            </a:r>
            <a:endParaRPr lang="en-US" dirty="0"/>
          </a:p>
        </p:txBody>
      </p:sp>
    </p:spTree>
    <p:extLst>
      <p:ext uri="{BB962C8B-B14F-4D97-AF65-F5344CB8AC3E}">
        <p14:creationId xmlns:p14="http://schemas.microsoft.com/office/powerpoint/2010/main" val="366841850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7910" y="861710"/>
            <a:ext cx="8001000" cy="3537546"/>
          </a:xfrm>
        </p:spPr>
        <p:txBody>
          <a:bodyPr/>
          <a:lstStyle/>
          <a:p>
            <a:pPr marL="0" indent="0">
              <a:buNone/>
            </a:pPr>
            <a:r>
              <a:rPr lang="en-US" b="1" i="1" dirty="0" smtClean="0"/>
              <a:t>Lesson Summary</a:t>
            </a:r>
          </a:p>
          <a:p>
            <a:pPr marL="0" indent="0">
              <a:buNone/>
            </a:pPr>
            <a:r>
              <a:rPr lang="en-US" i="1" dirty="0"/>
              <a:t>Satan chose to be against God, seeking to deceive and destroy.</a:t>
            </a:r>
            <a:endParaRPr lang="en-US" dirty="0"/>
          </a:p>
        </p:txBody>
      </p:sp>
      <p:sp>
        <p:nvSpPr>
          <p:cNvPr id="4" name="Footer Placeholder 3"/>
          <p:cNvSpPr>
            <a:spLocks noGrp="1"/>
          </p:cNvSpPr>
          <p:nvPr>
            <p:ph type="ftr" sz="quarter" idx="11"/>
          </p:nvPr>
        </p:nvSpPr>
        <p:spPr/>
        <p:txBody>
          <a:bodyPr/>
          <a:lstStyle/>
          <a:p>
            <a:r>
              <a:rPr lang="en-US" dirty="0" smtClean="0"/>
              <a:t>ESV</a:t>
            </a:r>
            <a:endParaRPr lang="en-US" dirty="0"/>
          </a:p>
        </p:txBody>
      </p:sp>
      <p:sp>
        <p:nvSpPr>
          <p:cNvPr id="7" name="Title 6"/>
          <p:cNvSpPr>
            <a:spLocks noGrp="1"/>
          </p:cNvSpPr>
          <p:nvPr>
            <p:ph type="title"/>
          </p:nvPr>
        </p:nvSpPr>
        <p:spPr/>
        <p:txBody>
          <a:bodyPr/>
          <a:lstStyle/>
          <a:p>
            <a:r>
              <a:rPr lang="en-US" dirty="0" smtClean="0"/>
              <a:t>3.2  Satan</a:t>
            </a:r>
            <a:endParaRPr lang="en-US" dirty="0"/>
          </a:p>
        </p:txBody>
      </p:sp>
    </p:spTree>
    <p:extLst>
      <p:ext uri="{BB962C8B-B14F-4D97-AF65-F5344CB8AC3E}">
        <p14:creationId xmlns:p14="http://schemas.microsoft.com/office/powerpoint/2010/main" val="171375155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i="1" dirty="0"/>
              <a:t>Main Lesson Teaching</a:t>
            </a:r>
          </a:p>
          <a:p>
            <a:r>
              <a:rPr lang="en-US" dirty="0" smtClean="0"/>
              <a:t>Who </a:t>
            </a:r>
            <a:r>
              <a:rPr lang="en-US" dirty="0"/>
              <a:t>is Satan?</a:t>
            </a:r>
          </a:p>
        </p:txBody>
      </p:sp>
      <p:sp>
        <p:nvSpPr>
          <p:cNvPr id="4" name="Footer Placeholder 3"/>
          <p:cNvSpPr>
            <a:spLocks noGrp="1"/>
          </p:cNvSpPr>
          <p:nvPr>
            <p:ph type="ftr" sz="quarter" idx="11"/>
          </p:nvPr>
        </p:nvSpPr>
        <p:spPr/>
        <p:txBody>
          <a:bodyPr/>
          <a:lstStyle/>
          <a:p>
            <a:r>
              <a:rPr lang="en-US" smtClean="0"/>
              <a:t>ESV</a:t>
            </a:r>
            <a:endParaRPr lang="en-US"/>
          </a:p>
        </p:txBody>
      </p:sp>
      <p:sp>
        <p:nvSpPr>
          <p:cNvPr id="5" name="Title 4"/>
          <p:cNvSpPr>
            <a:spLocks noGrp="1"/>
          </p:cNvSpPr>
          <p:nvPr>
            <p:ph type="title"/>
          </p:nvPr>
        </p:nvSpPr>
        <p:spPr/>
        <p:txBody>
          <a:bodyPr/>
          <a:lstStyle/>
          <a:p>
            <a:r>
              <a:rPr lang="en-US" dirty="0"/>
              <a:t>3.2  Satan</a:t>
            </a:r>
          </a:p>
        </p:txBody>
      </p:sp>
    </p:spTree>
    <p:extLst>
      <p:ext uri="{BB962C8B-B14F-4D97-AF65-F5344CB8AC3E}">
        <p14:creationId xmlns:p14="http://schemas.microsoft.com/office/powerpoint/2010/main" val="2912122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3.2  Satan</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smtClean="0"/>
              <a:t>How </a:t>
            </a:r>
            <a:r>
              <a:rPr lang="en-US" dirty="0"/>
              <a:t>will Satan be defeated</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ESV</a:t>
            </a:r>
            <a:endParaRPr lang="en-US"/>
          </a:p>
        </p:txBody>
      </p:sp>
    </p:spTree>
    <p:extLst>
      <p:ext uri="{BB962C8B-B14F-4D97-AF65-F5344CB8AC3E}">
        <p14:creationId xmlns:p14="http://schemas.microsoft.com/office/powerpoint/2010/main" val="1290924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3.2  Satan</a:t>
            </a:r>
          </a:p>
        </p:txBody>
      </p:sp>
      <p:sp>
        <p:nvSpPr>
          <p:cNvPr id="3" name="Content Placeholder 2"/>
          <p:cNvSpPr>
            <a:spLocks noGrp="1"/>
          </p:cNvSpPr>
          <p:nvPr>
            <p:ph idx="1"/>
          </p:nvPr>
        </p:nvSpPr>
        <p:spPr/>
        <p:txBody>
          <a:bodyPr>
            <a:normAutofit lnSpcReduction="10000"/>
          </a:bodyPr>
          <a:lstStyle/>
          <a:p>
            <a:pPr marL="0" indent="0">
              <a:buNone/>
            </a:pPr>
            <a:r>
              <a:rPr lang="en-US" b="1" i="1" dirty="0" smtClean="0"/>
              <a:t>Memorize</a:t>
            </a:r>
          </a:p>
          <a:p>
            <a:pPr marL="0" indent="0">
              <a:buNone/>
            </a:pPr>
            <a:r>
              <a:rPr lang="en-US" b="1" i="1" dirty="0"/>
              <a:t>Genesis 3:1 </a:t>
            </a:r>
          </a:p>
          <a:p>
            <a:pPr marL="0" indent="0">
              <a:buNone/>
            </a:pPr>
            <a:r>
              <a:rPr lang="en-US" i="1" dirty="0"/>
              <a:t>Now the serpent was more crafty than any other beast of the field that the LORD God had made. He said to the woman, “Did God actually say, ‘You shall not eat of any tree in the garden’?”</a:t>
            </a:r>
            <a:endParaRPr lang="en-US" dirty="0"/>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444547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3.2  Satan</a:t>
            </a:r>
          </a:p>
        </p:txBody>
      </p:sp>
      <p:sp>
        <p:nvSpPr>
          <p:cNvPr id="3" name="Content Placeholder 2"/>
          <p:cNvSpPr>
            <a:spLocks noGrp="1"/>
          </p:cNvSpPr>
          <p:nvPr>
            <p:ph idx="1"/>
          </p:nvPr>
        </p:nvSpPr>
        <p:spPr/>
        <p:txBody>
          <a:bodyPr>
            <a:normAutofit fontScale="92500" lnSpcReduction="20000"/>
          </a:bodyPr>
          <a:lstStyle/>
          <a:p>
            <a:pPr marL="0" indent="0">
              <a:buNone/>
            </a:pPr>
            <a:r>
              <a:rPr lang="en-US" sz="3500" b="1" i="1" dirty="0" smtClean="0"/>
              <a:t>Application Questions</a:t>
            </a:r>
          </a:p>
          <a:p>
            <a:r>
              <a:rPr lang="en-US" dirty="0"/>
              <a:t>What lies might Satan use to try to get people to sin and turn from God?</a:t>
            </a:r>
          </a:p>
          <a:p>
            <a:r>
              <a:rPr lang="en-US" dirty="0"/>
              <a:t>How can you describe to someone why God is more powerful than Satan, and how can this help you feel brave</a:t>
            </a:r>
            <a:r>
              <a:rPr lang="en-US" dirty="0" smtClean="0"/>
              <a:t>?</a:t>
            </a:r>
          </a:p>
          <a:p>
            <a:r>
              <a:rPr lang="en-US" dirty="0"/>
              <a:t>How can studying and memorizing God’s Word help you defeat Satan</a:t>
            </a:r>
            <a:r>
              <a:rPr lang="en-US" dirty="0" smtClean="0"/>
              <a:t>?</a:t>
            </a:r>
            <a:endParaRPr lang="en-US" dirty="0"/>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4133815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3.2  Satan</a:t>
            </a:r>
          </a:p>
        </p:txBody>
      </p:sp>
      <p:sp>
        <p:nvSpPr>
          <p:cNvPr id="3" name="Content Placeholder 2"/>
          <p:cNvSpPr>
            <a:spLocks noGrp="1"/>
          </p:cNvSpPr>
          <p:nvPr>
            <p:ph idx="1"/>
          </p:nvPr>
        </p:nvSpPr>
        <p:spPr/>
        <p:txBody>
          <a:bodyPr>
            <a:normAutofit/>
          </a:bodyPr>
          <a:lstStyle/>
          <a:p>
            <a:pPr marL="0" indent="0">
              <a:buNone/>
            </a:pPr>
            <a:r>
              <a:rPr lang="en-US" b="1" i="1" dirty="0" smtClean="0"/>
              <a:t>Application Questions</a:t>
            </a:r>
          </a:p>
          <a:p>
            <a:r>
              <a:rPr lang="en-US" dirty="0"/>
              <a:t>Why is it important to put on God’s armor to help you in your battle against Satan?</a:t>
            </a:r>
          </a:p>
          <a:p>
            <a:r>
              <a:rPr lang="en-US" dirty="0"/>
              <a:t>What can you do this week to prepare yourself against Satan’s attacks? </a:t>
            </a:r>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12530132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3.2  Satan</a:t>
            </a:r>
          </a:p>
        </p:txBody>
      </p:sp>
      <p:sp>
        <p:nvSpPr>
          <p:cNvPr id="3" name="Content Placeholder 2"/>
          <p:cNvSpPr>
            <a:spLocks noGrp="1"/>
          </p:cNvSpPr>
          <p:nvPr>
            <p:ph idx="1"/>
          </p:nvPr>
        </p:nvSpPr>
        <p:spPr/>
        <p:txBody>
          <a:bodyPr>
            <a:normAutofit fontScale="92500" lnSpcReduction="20000"/>
          </a:bodyPr>
          <a:lstStyle/>
          <a:p>
            <a:pPr marL="0" indent="0">
              <a:buNone/>
            </a:pPr>
            <a:r>
              <a:rPr lang="en-US" sz="3500" b="1" i="1" dirty="0" smtClean="0"/>
              <a:t>Summing It Up</a:t>
            </a:r>
          </a:p>
          <a:p>
            <a:r>
              <a:rPr lang="en-US" dirty="0"/>
              <a:t>Satan is a liar who desires to destroy God’s plan and turn man against God.</a:t>
            </a:r>
          </a:p>
          <a:p>
            <a:r>
              <a:rPr lang="en-US" dirty="0"/>
              <a:t>God will one day defeat Satan and cast him into hell forever.</a:t>
            </a:r>
          </a:p>
          <a:p>
            <a:r>
              <a:rPr lang="en-US" dirty="0"/>
              <a:t>When we study God’s Word and draw closer to Him, we can learn to defeat Satan and his temptations</a:t>
            </a:r>
            <a:r>
              <a:rPr lang="en-US" dirty="0" smtClean="0"/>
              <a:t>.</a:t>
            </a:r>
            <a:endParaRPr lang="en-US" dirty="0"/>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4205530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3.2  Satan</a:t>
            </a:r>
          </a:p>
        </p:txBody>
      </p:sp>
      <p:sp>
        <p:nvSpPr>
          <p:cNvPr id="3" name="Content Placeholder 2"/>
          <p:cNvSpPr>
            <a:spLocks noGrp="1"/>
          </p:cNvSpPr>
          <p:nvPr>
            <p:ph idx="1"/>
          </p:nvPr>
        </p:nvSpPr>
        <p:spPr/>
        <p:txBody>
          <a:bodyPr/>
          <a:lstStyle/>
          <a:p>
            <a:r>
              <a:rPr lang="en-US" dirty="0" smtClean="0"/>
              <a:t>CUSTOMIZABLE SLIDE</a:t>
            </a:r>
            <a:endParaRPr lang="en-US" dirty="0"/>
          </a:p>
        </p:txBody>
      </p:sp>
      <p:sp>
        <p:nvSpPr>
          <p:cNvPr id="5" name="Footer Placeholder 4"/>
          <p:cNvSpPr>
            <a:spLocks noGrp="1"/>
          </p:cNvSpPr>
          <p:nvPr>
            <p:ph type="ftr" sz="quarter" idx="11"/>
          </p:nvPr>
        </p:nvSpPr>
        <p:spPr/>
        <p:txBody>
          <a:bodyPr/>
          <a:lstStyle/>
          <a:p>
            <a:r>
              <a:rPr lang="en-US" smtClean="0"/>
              <a:t>ESV</a:t>
            </a:r>
            <a:endParaRPr lang="en-US"/>
          </a:p>
        </p:txBody>
      </p:sp>
    </p:spTree>
    <p:extLst>
      <p:ext uri="{BB962C8B-B14F-4D97-AF65-F5344CB8AC3E}">
        <p14:creationId xmlns:p14="http://schemas.microsoft.com/office/powerpoint/2010/main" val="28592845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206</TotalTime>
  <Words>259</Words>
  <Application>Microsoft Macintosh PowerPoint</Application>
  <PresentationFormat>Custom</PresentationFormat>
  <Paragraphs>41</Paragraphs>
  <Slides>9</Slides>
  <Notes>3</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3.2  Satan</vt:lpstr>
      <vt:lpstr>3.2  Satan</vt:lpstr>
      <vt:lpstr>3.2  Satan</vt:lpstr>
      <vt:lpstr>3.2  Satan</vt:lpstr>
      <vt:lpstr>3.2  Satan</vt:lpstr>
      <vt:lpstr>3.2  Satan</vt:lpstr>
      <vt:lpstr>3.2  Satan</vt:lpstr>
      <vt:lpstr>3.2  Satan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Alicia K.</cp:lastModifiedBy>
  <cp:revision>35</cp:revision>
  <cp:lastPrinted>2017-05-31T14:40:52Z</cp:lastPrinted>
  <dcterms:created xsi:type="dcterms:W3CDTF">2017-05-01T18:48:28Z</dcterms:created>
  <dcterms:modified xsi:type="dcterms:W3CDTF">2017-06-14T15:34:16Z</dcterms:modified>
</cp:coreProperties>
</file>