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4" d="100"/>
          <a:sy n="134" d="100"/>
        </p:scale>
        <p:origin x="-416"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Adam and Eve chose to disobey God, with dire consequences.</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smtClean="0"/>
              <a:t>3.3  The Fall</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were things like before the fall? </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3.3  The Fall</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happened to cause the fall?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were the consequences of the fall?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515588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Memorize</a:t>
            </a:r>
          </a:p>
          <a:p>
            <a:pPr marL="0" indent="0">
              <a:buNone/>
            </a:pPr>
            <a:r>
              <a:rPr lang="en-US" b="1" i="1" dirty="0"/>
              <a:t>Genesis 3</a:t>
            </a:r>
            <a:r>
              <a:rPr lang="en-US" b="1" i="1" dirty="0" smtClean="0"/>
              <a:t>:6 </a:t>
            </a:r>
            <a:endParaRPr lang="en-US" b="1" i="1" dirty="0"/>
          </a:p>
          <a:p>
            <a:pPr marL="0" indent="0">
              <a:buNone/>
            </a:pPr>
            <a:r>
              <a:rPr lang="en-US" i="1" dirty="0"/>
              <a:t>So when the woman saw that the tree was good for food, and that it was a delight to the eyes, and that the tree was to be desired to make one wise, she took of its fruit and ate, and she also gave some to her husband who was with her, and he ate. </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smtClean="0"/>
              <a:t>Application Questions</a:t>
            </a:r>
          </a:p>
          <a:p>
            <a:r>
              <a:rPr lang="en-US" dirty="0"/>
              <a:t>Why do you think Eve believed Satan’s lie?</a:t>
            </a:r>
          </a:p>
          <a:p>
            <a:r>
              <a:rPr lang="en-US" dirty="0"/>
              <a:t>What would you tell Adam and Eve if you got the chance to warn them about disobeying God? How could you use these words to help yourself when you are tempted to disobey God?</a:t>
            </a:r>
          </a:p>
          <a:p>
            <a:r>
              <a:rPr lang="en-US" dirty="0"/>
              <a:t>What can give you courage when you see the consequences of sin in your life and the lives of others?</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Summing It Up</a:t>
            </a:r>
          </a:p>
          <a:p>
            <a:r>
              <a:rPr lang="en-US" dirty="0"/>
              <a:t>Satan tempted Eve with a lie, and both Adam and Eve chose to sin. </a:t>
            </a:r>
          </a:p>
          <a:p>
            <a:r>
              <a:rPr lang="en-US" dirty="0"/>
              <a:t>A sin is anything we think, say, or do that disobeys God. </a:t>
            </a:r>
          </a:p>
          <a:p>
            <a:r>
              <a:rPr lang="en-US" dirty="0"/>
              <a:t>We are all sinners who need a Savior, and God already knew Jesus would come to be our Savior.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3.3  The Fall</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216</TotalTime>
  <Words>279</Words>
  <Application>Microsoft Macintosh PowerPoint</Application>
  <PresentationFormat>Custom</PresentationFormat>
  <Paragraphs>39</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3.3  The Fall</vt:lpstr>
      <vt:lpstr>3.3  The Fall</vt:lpstr>
      <vt:lpstr>3.3  The Fall</vt:lpstr>
      <vt:lpstr>3.3  The Fall</vt:lpstr>
      <vt:lpstr>3.3  The Fall</vt:lpstr>
      <vt:lpstr>3.3  The Fall</vt:lpstr>
      <vt:lpstr>3.3  The Fall</vt:lpstr>
      <vt:lpstr>3.3  The Fall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37</cp:revision>
  <cp:lastPrinted>2017-05-31T14:41:06Z</cp:lastPrinted>
  <dcterms:created xsi:type="dcterms:W3CDTF">2017-05-01T18:48:28Z</dcterms:created>
  <dcterms:modified xsi:type="dcterms:W3CDTF">2017-06-14T15:34:29Z</dcterms:modified>
</cp:coreProperties>
</file>