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69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Sin and suffering are part of our world, but God gives us hope.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3.4  Sin and Suffering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happened after sin entered the world through the fall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How </a:t>
            </a:r>
            <a:r>
              <a:rPr lang="en-US" dirty="0"/>
              <a:t>do we see sin in our world?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Romans 5:12</a:t>
            </a:r>
          </a:p>
          <a:p>
            <a:pPr marL="0" indent="0">
              <a:buNone/>
            </a:pPr>
            <a:r>
              <a:rPr lang="en-US" i="1" dirty="0"/>
              <a:t>Therefore, just as sin came into the world through one man, and death through sin, and so death spread to all men because all sinned.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What is the most difficult thing about living in a world where there is sin and suffering?</a:t>
            </a:r>
          </a:p>
          <a:p>
            <a:r>
              <a:rPr lang="en-US" dirty="0"/>
              <a:t>How can knowing God will one day make things right encourage you today?</a:t>
            </a:r>
          </a:p>
          <a:p>
            <a:r>
              <a:rPr lang="en-US" dirty="0"/>
              <a:t>How can you apply Christ’s hope to one area of your life where you are struggling?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 smtClean="0"/>
              <a:t>Summing It Up</a:t>
            </a:r>
          </a:p>
          <a:p>
            <a:r>
              <a:rPr lang="en-US" dirty="0"/>
              <a:t>Sin brought suffering, decay, and resulted in a broken relationship between God and people.</a:t>
            </a:r>
          </a:p>
          <a:p>
            <a:r>
              <a:rPr lang="en-US" dirty="0"/>
              <a:t>We can have hope even in a world of sin and suffering, because God is powerful and is making things right through Jesus.</a:t>
            </a:r>
          </a:p>
          <a:p>
            <a:r>
              <a:rPr lang="en-US" dirty="0"/>
              <a:t>God will one day restore all things and eliminate sin and the suffering it has caused forever and transform our world into a perfect world that will last forever.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250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3.4  Sin and Suffering</vt:lpstr>
      <vt:lpstr>3.4  Sin and Suffering</vt:lpstr>
      <vt:lpstr>3.4  Sin and Suffering</vt:lpstr>
      <vt:lpstr>3.4  Sin and Suffering</vt:lpstr>
      <vt:lpstr>3.4  Sin and Suffering</vt:lpstr>
      <vt:lpstr>3.4  Sin and Suffering</vt:lpstr>
      <vt:lpstr>3.4  Sin and Suffering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38</cp:revision>
  <cp:lastPrinted>2017-05-31T14:41:18Z</cp:lastPrinted>
  <dcterms:created xsi:type="dcterms:W3CDTF">2017-05-01T18:48:28Z</dcterms:created>
  <dcterms:modified xsi:type="dcterms:W3CDTF">2017-06-14T15:34:39Z</dcterms:modified>
</cp:coreProperties>
</file>