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1" r:id="rId2"/>
    <p:sldId id="263" r:id="rId3"/>
    <p:sldId id="264" r:id="rId4"/>
    <p:sldId id="265" r:id="rId5"/>
    <p:sldId id="272" r:id="rId6"/>
    <p:sldId id="267" r:id="rId7"/>
    <p:sldId id="271" r:id="rId8"/>
    <p:sldId id="269" r:id="rId9"/>
    <p:sldId id="273" r:id="rId10"/>
    <p:sldId id="274" r:id="rId11"/>
    <p:sldId id="270" r:id="rId12"/>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9</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10</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92500"/>
          </a:bodyPr>
          <a:lstStyle/>
          <a:p>
            <a:pPr marL="0" indent="0">
              <a:buNone/>
            </a:pPr>
            <a:r>
              <a:rPr lang="en-US" sz="3500" b="1" i="1" dirty="0" smtClean="0"/>
              <a:t>Summing It Up</a:t>
            </a:r>
          </a:p>
          <a:p>
            <a:r>
              <a:rPr lang="en-US" dirty="0"/>
              <a:t>If we choose to accept Jesus as Savior, we will spend eternity with Him in heaven. If we choose to reject Jesus as Savior, we will spend eternity separated from God forever in hell.</a:t>
            </a:r>
          </a:p>
          <a:p>
            <a:r>
              <a:rPr lang="en-US" dirty="0"/>
              <a:t>If we choose to accept Jesus as Savior, nothing can ever take away our eternity with God.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26497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Jesus will reign forever in the new heavens and new earth.</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3.7  Eternity</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God </a:t>
            </a:r>
            <a:r>
              <a:rPr lang="en-US" dirty="0"/>
              <a:t>is eternal. </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Our </a:t>
            </a:r>
            <a:r>
              <a:rPr lang="en-US" dirty="0"/>
              <a:t>world is not eternal.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Jesus </a:t>
            </a:r>
            <a:r>
              <a:rPr lang="en-US" dirty="0"/>
              <a:t>made the way to an eternity in heaven. </a:t>
            </a:r>
          </a:p>
          <a:p>
            <a:r>
              <a:rPr lang="en-US" dirty="0"/>
              <a:t>Eternity gives us hope</a:t>
            </a: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smtClean="0"/>
              <a:t>Memorize</a:t>
            </a:r>
          </a:p>
          <a:p>
            <a:pPr marL="0" indent="0">
              <a:buNone/>
            </a:pPr>
            <a:r>
              <a:rPr lang="en-US" b="1" i="1" dirty="0"/>
              <a:t>Psalm 102:25-27</a:t>
            </a:r>
          </a:p>
          <a:p>
            <a:pPr marL="0" indent="0">
              <a:buNone/>
            </a:pPr>
            <a:r>
              <a:rPr lang="en-US" i="1" dirty="0"/>
              <a:t>Of old You laid the foundation of the earth, and the heavens are the work of Your </a:t>
            </a:r>
            <a:r>
              <a:rPr lang="en-US" i="1" dirty="0" smtClean="0"/>
              <a:t>hands.</a:t>
            </a:r>
          </a:p>
          <a:p>
            <a:pPr marL="0" indent="0">
              <a:buNone/>
            </a:pPr>
            <a:r>
              <a:rPr lang="en-US" i="1" dirty="0" smtClean="0"/>
              <a:t>They </a:t>
            </a:r>
            <a:r>
              <a:rPr lang="en-US" i="1" dirty="0"/>
              <a:t>will perish, but You will remain; they will all wear out like a garment. </a:t>
            </a:r>
            <a:endParaRPr lang="en-US" dirty="0"/>
          </a:p>
          <a:p>
            <a:pPr marL="0" indent="0">
              <a:buNone/>
            </a:pPr>
            <a:r>
              <a:rPr lang="en-US" i="1" dirty="0"/>
              <a:t>You will change them like a robe, and they will pass away, but You are the same, and Your years have no end</a:t>
            </a:r>
            <a:r>
              <a:rPr lang="en-US" i="1" dirty="0" smtClean="0"/>
              <a:t>.</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smtClean="0"/>
              <a:t>Application Questions</a:t>
            </a:r>
          </a:p>
          <a:p>
            <a:r>
              <a:rPr lang="en-US" dirty="0"/>
              <a:t>Why is choosing to reject or accept Jesus as Savior the most important choice you will ever make?</a:t>
            </a:r>
          </a:p>
          <a:p>
            <a:r>
              <a:rPr lang="en-US" dirty="0"/>
              <a:t>What will happen when someone who accepts Jesus as Savior dies?</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smtClean="0"/>
              <a:t>What </a:t>
            </a:r>
            <a:r>
              <a:rPr lang="en-US" dirty="0"/>
              <a:t>will happen to someone who rejects Jesus as Savior dies?</a:t>
            </a:r>
          </a:p>
          <a:p>
            <a:r>
              <a:rPr lang="en-US" dirty="0"/>
              <a:t>What decision have you made?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smtClean="0"/>
              <a:t>Summing It Up</a:t>
            </a:r>
          </a:p>
          <a:p>
            <a:r>
              <a:rPr lang="en-US" dirty="0"/>
              <a:t>Even though our bodies will one day end, our lives continue after we die.</a:t>
            </a:r>
          </a:p>
          <a:p>
            <a:r>
              <a:rPr lang="en-US" dirty="0"/>
              <a:t>Each of us has a choice to make about where we will spend eternity.</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3729617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248</TotalTime>
  <Words>311</Words>
  <Application>Microsoft Macintosh PowerPoint</Application>
  <PresentationFormat>Custom</PresentationFormat>
  <Paragraphs>52</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3.7  Eternity</vt:lpstr>
      <vt:lpstr>3.7  Eternity</vt:lpstr>
      <vt:lpstr>3.7  Eternity</vt:lpstr>
      <vt:lpstr>3.7  Eternity</vt:lpstr>
      <vt:lpstr>3.7  Eternity</vt:lpstr>
      <vt:lpstr>3.7  Eternity</vt:lpstr>
      <vt:lpstr>3.7  Eternity</vt:lpstr>
      <vt:lpstr>3.7  Eternity</vt:lpstr>
      <vt:lpstr>3.7  Eternity</vt:lpstr>
      <vt:lpstr>3.7  Eternity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47</cp:revision>
  <cp:lastPrinted>2017-05-31T14:42:02Z</cp:lastPrinted>
  <dcterms:created xsi:type="dcterms:W3CDTF">2017-05-01T18:48:28Z</dcterms:created>
  <dcterms:modified xsi:type="dcterms:W3CDTF">2017-06-14T15:35:18Z</dcterms:modified>
</cp:coreProperties>
</file>