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263" r:id="rId3"/>
    <p:sldId id="264" r:id="rId4"/>
    <p:sldId id="265" r:id="rId5"/>
    <p:sldId id="272" r:id="rId6"/>
    <p:sldId id="267" r:id="rId7"/>
    <p:sldId id="271" r:id="rId8"/>
    <p:sldId id="269" r:id="rId9"/>
    <p:sldId id="273" r:id="rId10"/>
    <p:sldId id="274" r:id="rId11"/>
    <p:sldId id="270" r:id="rId12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-416" y="-104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6/14/17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1.1  God is Truth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 descr="unit 3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ection_Intro_Slides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</a:t>
            </a:r>
            <a:r>
              <a:rPr lang="en-US" dirty="0" smtClean="0"/>
              <a:t>International. </a:t>
            </a:r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When we choose to trust in Jesus as Savior, we know that God is always with us. Nothing can separate us from His love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We can look forward to Jesus’ return and eternity in heaven with God if we choose to accept Jesus as our Savior.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700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CUSTOMIZABLE SLIDE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 smtClean="0"/>
              <a:t>Lesson Summary</a:t>
            </a:r>
          </a:p>
          <a:p>
            <a:pPr marL="0" indent="0">
              <a:buNone/>
            </a:pPr>
            <a:r>
              <a:rPr lang="en-US" i="1" dirty="0"/>
              <a:t>Redemption: Image of God, Satan, the Fall, Sin and Suffering, Jesus Christ, the Lord's Return, Eternity</a:t>
            </a:r>
            <a:r>
              <a:rPr lang="en-US" dirty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3.8  Redemption Review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We </a:t>
            </a:r>
            <a:r>
              <a:rPr lang="en-US" dirty="0"/>
              <a:t>are made in God’s image. </a:t>
            </a:r>
          </a:p>
          <a:p>
            <a:r>
              <a:rPr lang="en-US" dirty="0"/>
              <a:t>Satan is a liar and destroyer.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The </a:t>
            </a:r>
            <a:r>
              <a:rPr lang="en-US" dirty="0"/>
              <a:t>fall brought sin. </a:t>
            </a:r>
          </a:p>
          <a:p>
            <a:r>
              <a:rPr lang="en-US" dirty="0"/>
              <a:t>Sin and suffering are part of our world.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 smtClean="0"/>
              <a:t>Jesus </a:t>
            </a:r>
            <a:r>
              <a:rPr lang="en-US" dirty="0"/>
              <a:t>saves us from sin.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ESV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1560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i="1" dirty="0" smtClean="0"/>
              <a:t>Memorize</a:t>
            </a:r>
          </a:p>
          <a:p>
            <a:pPr marL="0" indent="0">
              <a:buNone/>
            </a:pPr>
            <a:r>
              <a:rPr lang="en-US" b="1" i="1" dirty="0"/>
              <a:t>Genesis 1:26</a:t>
            </a:r>
          </a:p>
          <a:p>
            <a:pPr marL="0" indent="0">
              <a:buNone/>
            </a:pPr>
            <a:r>
              <a:rPr lang="en-US" b="1" i="1" dirty="0"/>
              <a:t>Genesis 3:1 </a:t>
            </a:r>
          </a:p>
          <a:p>
            <a:pPr marL="0" indent="0">
              <a:buNone/>
            </a:pPr>
            <a:r>
              <a:rPr lang="en-US" b="1" i="1" dirty="0"/>
              <a:t>Genesis 3:6</a:t>
            </a:r>
          </a:p>
          <a:p>
            <a:pPr marL="0" indent="0">
              <a:buNone/>
            </a:pPr>
            <a:r>
              <a:rPr lang="en-US" b="1" i="1" dirty="0"/>
              <a:t>Romans 5:12</a:t>
            </a:r>
          </a:p>
          <a:p>
            <a:pPr marL="0" indent="0">
              <a:buNone/>
            </a:pPr>
            <a:r>
              <a:rPr lang="en-US" b="1" i="1" dirty="0"/>
              <a:t>Romans 5:19</a:t>
            </a:r>
          </a:p>
          <a:p>
            <a:pPr marL="0" indent="0">
              <a:buNone/>
            </a:pPr>
            <a:r>
              <a:rPr lang="en-US" b="1" i="1" dirty="0"/>
              <a:t>1 Thessalonians 4:16-17</a:t>
            </a:r>
          </a:p>
          <a:p>
            <a:pPr marL="0" indent="0">
              <a:buNone/>
            </a:pPr>
            <a:r>
              <a:rPr lang="en-US" b="1" i="1" dirty="0"/>
              <a:t>Psalm 102:25-27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 smtClean="0"/>
              <a:t>Application Questions</a:t>
            </a:r>
          </a:p>
          <a:p>
            <a:r>
              <a:rPr lang="en-US" dirty="0"/>
              <a:t>How do you feel knowing you are created in God’s image?</a:t>
            </a:r>
          </a:p>
          <a:p>
            <a:r>
              <a:rPr lang="en-US" dirty="0"/>
              <a:t>How does Adam and Eve’s sin affect you</a:t>
            </a:r>
            <a:r>
              <a:rPr lang="en-US" dirty="0" smtClean="0"/>
              <a:t>?</a:t>
            </a:r>
          </a:p>
          <a:p>
            <a:r>
              <a:rPr lang="en-US" dirty="0"/>
              <a:t>How does knowing God is with you and loves you help when you face struggles and suffering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does knowing Jesus Christ paid the punishment for your sin make you feel?</a:t>
            </a:r>
          </a:p>
          <a:p>
            <a:r>
              <a:rPr lang="en-US" dirty="0"/>
              <a:t>How does thinking about Jesus’ return encourage you?</a:t>
            </a:r>
          </a:p>
          <a:p>
            <a:r>
              <a:rPr lang="en-US" dirty="0"/>
              <a:t>Why do you think God gives you a choice about where to spend eternity?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3.8  Redemption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Summing It Up</a:t>
            </a:r>
          </a:p>
          <a:p>
            <a:r>
              <a:rPr lang="en-US" dirty="0"/>
              <a:t>All men are sinners, but God still loves us because we are made in His image. </a:t>
            </a:r>
          </a:p>
          <a:p>
            <a:r>
              <a:rPr lang="en-US" dirty="0"/>
              <a:t>God loves everyone and wants everyone to choose to accept Jesus as Savior, but He doesn’t force His love on us.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ESV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337</Words>
  <Application>Microsoft Macintosh PowerPoint</Application>
  <PresentationFormat>Custom</PresentationFormat>
  <Paragraphs>58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3.8  Redemption Review</vt:lpstr>
      <vt:lpstr>3.8  Redemption Review</vt:lpstr>
      <vt:lpstr>3.8  Redemption Review</vt:lpstr>
      <vt:lpstr>3.8  Redemption Review</vt:lpstr>
      <vt:lpstr>3.8  Redemption Review</vt:lpstr>
      <vt:lpstr>3.8  Redemption Review</vt:lpstr>
      <vt:lpstr>3.8  Redemption Review</vt:lpstr>
      <vt:lpstr>3.8  Redemption Review</vt:lpstr>
      <vt:lpstr>3.8  Redemption Review</vt:lpstr>
      <vt:lpstr>3.8  Redemption Review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Alicia K.</cp:lastModifiedBy>
  <cp:revision>47</cp:revision>
  <cp:lastPrinted>2017-05-31T14:42:14Z</cp:lastPrinted>
  <dcterms:created xsi:type="dcterms:W3CDTF">2017-05-01T18:48:28Z</dcterms:created>
  <dcterms:modified xsi:type="dcterms:W3CDTF">2017-06-14T15:35:43Z</dcterms:modified>
</cp:coreProperties>
</file>