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74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Faith is believing in Jesus and what He has done for 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 Faith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What </a:t>
            </a:r>
            <a:r>
              <a:rPr lang="en-US" dirty="0"/>
              <a:t>is faith? </a:t>
            </a:r>
          </a:p>
          <a:p>
            <a:r>
              <a:rPr lang="en-US" dirty="0"/>
              <a:t>Why do we need faith?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How </a:t>
            </a:r>
            <a:r>
              <a:rPr lang="en-US" dirty="0"/>
              <a:t>often do we need faith? </a:t>
            </a:r>
          </a:p>
          <a:p>
            <a:r>
              <a:rPr lang="en-US" dirty="0"/>
              <a:t>What’s an example of faith in the Bible?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How </a:t>
            </a:r>
            <a:r>
              <a:rPr lang="en-US" dirty="0"/>
              <a:t>can our faith grow stronger? </a:t>
            </a:r>
          </a:p>
          <a:p>
            <a:r>
              <a:rPr lang="en-US" dirty="0"/>
              <a:t>Will it impact other people if our faith in God grows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</a:t>
            </a:r>
            <a:r>
              <a:rPr lang="en-US" b="1" i="1" dirty="0" smtClean="0"/>
              <a:t>6</a:t>
            </a:r>
          </a:p>
          <a:p>
            <a:pPr marL="0" indent="0">
              <a:buNone/>
            </a:pPr>
            <a:r>
              <a:rPr lang="en-US" i="1" dirty="0"/>
              <a:t>And without faith it is impossible to please Him, for whoever would draw near to God must believe that He exists and that He rewards those who seek Him.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 smtClean="0"/>
              <a:t>Application Questions</a:t>
            </a:r>
          </a:p>
          <a:p>
            <a:r>
              <a:rPr lang="en-US" dirty="0"/>
              <a:t>What prayers of your own have you seen God answer?</a:t>
            </a:r>
          </a:p>
          <a:p>
            <a:r>
              <a:rPr lang="en-US" dirty="0"/>
              <a:t>What struggle or trial has He brought you through?</a:t>
            </a:r>
          </a:p>
          <a:p>
            <a:r>
              <a:rPr lang="en-US" dirty="0"/>
              <a:t>Why is it important for our faith to grow?</a:t>
            </a:r>
          </a:p>
          <a:p>
            <a:r>
              <a:rPr lang="en-US" dirty="0"/>
              <a:t>How can you get to know God better so that your faith can grow?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Faith is believing in Jesus and what He’s done for us in the past and is doing for us now.</a:t>
            </a:r>
          </a:p>
          <a:p>
            <a:r>
              <a:rPr lang="en-US" dirty="0"/>
              <a:t>Faith is not a one-time event at salvation. Our faith continues to grow as we seek to know God more.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4.1  Faith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God’s Word offers many examples of real people who demonstrated faith and whose faith grew.</a:t>
            </a:r>
          </a:p>
          <a:p>
            <a:r>
              <a:rPr lang="en-US" dirty="0"/>
              <a:t>As our faith grows, our faith is lived out by our actions.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274</Words>
  <Application>Microsoft Macintosh PowerPoint</Application>
  <PresentationFormat>Custom</PresentationFormat>
  <Paragraphs>48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  <vt:lpstr>4.1  Faith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49</cp:revision>
  <cp:lastPrinted>2017-05-31T14:53:52Z</cp:lastPrinted>
  <dcterms:created xsi:type="dcterms:W3CDTF">2017-05-01T18:48:28Z</dcterms:created>
  <dcterms:modified xsi:type="dcterms:W3CDTF">2017-06-14T15:47:00Z</dcterms:modified>
</cp:coreProperties>
</file>