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63" r:id="rId3"/>
    <p:sldId id="264" r:id="rId4"/>
    <p:sldId id="265" r:id="rId5"/>
    <p:sldId id="272" r:id="rId6"/>
    <p:sldId id="267" r:id="rId7"/>
    <p:sldId id="271" r:id="rId8"/>
    <p:sldId id="273" r:id="rId9"/>
    <p:sldId id="270" r:id="rId10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4" d="100"/>
          <a:sy n="134" d="100"/>
        </p:scale>
        <p:origin x="-416" y="-10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t 4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1.1  God is Truth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ction_Intro_Slides2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</a:t>
            </a:r>
            <a:r>
              <a:rPr lang="en-US" dirty="0" smtClean="0"/>
              <a:t>International. </a:t>
            </a:r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 smtClean="0"/>
              <a:t>Lesson Summary</a:t>
            </a:r>
          </a:p>
          <a:p>
            <a:pPr marL="0" indent="0">
              <a:buNone/>
            </a:pPr>
            <a:r>
              <a:rPr lang="en-US" i="1" dirty="0"/>
              <a:t>Prayer is an ongoing and personal conversation with God.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4.2  Prayer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What </a:t>
            </a:r>
            <a:r>
              <a:rPr lang="en-US" dirty="0"/>
              <a:t>is prayer?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4.2  Prayer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4.2  Prayer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Does </a:t>
            </a:r>
            <a:r>
              <a:rPr lang="en-US" dirty="0"/>
              <a:t>the Bible have examples of prayer?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4.2  Prayer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Does </a:t>
            </a:r>
            <a:r>
              <a:rPr lang="en-US" dirty="0"/>
              <a:t>God always answer prayer?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560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4.2  Prayer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Memorize</a:t>
            </a:r>
          </a:p>
          <a:p>
            <a:pPr marL="0" indent="0">
              <a:buNone/>
            </a:pPr>
            <a:r>
              <a:rPr lang="en-US" b="1" i="1" dirty="0"/>
              <a:t>1 John 5:14</a:t>
            </a:r>
          </a:p>
          <a:p>
            <a:pPr marL="0" indent="0">
              <a:buNone/>
            </a:pPr>
            <a:r>
              <a:rPr lang="en-US" i="1" dirty="0"/>
              <a:t>And this is the confidence that we have toward Him, that if we ask anything according to His will He hears us</a:t>
            </a:r>
            <a:r>
              <a:rPr lang="en-US" i="1" dirty="0" smtClean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4.2  Prayer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500" b="1" i="1" dirty="0" smtClean="0"/>
              <a:t>Application Questions</a:t>
            </a:r>
          </a:p>
          <a:p>
            <a:r>
              <a:rPr lang="en-US" dirty="0"/>
              <a:t>How often should you pray?</a:t>
            </a:r>
          </a:p>
          <a:p>
            <a:r>
              <a:rPr lang="en-US" dirty="0"/>
              <a:t>Why does God want us to pray?</a:t>
            </a:r>
          </a:p>
          <a:p>
            <a:r>
              <a:rPr lang="en-US" dirty="0"/>
              <a:t>What has God done for you that you can praise Him for?</a:t>
            </a:r>
          </a:p>
          <a:p>
            <a:r>
              <a:rPr lang="en-US" dirty="0"/>
              <a:t>What is something in your life that you can pray for?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4.2  Prayer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500" b="1" i="1" dirty="0" smtClean="0"/>
              <a:t>Summing It Up</a:t>
            </a:r>
          </a:p>
          <a:p>
            <a:r>
              <a:rPr lang="en-US" dirty="0"/>
              <a:t>Praying is talking to God, and we can pray anywhere at anytime.</a:t>
            </a:r>
          </a:p>
          <a:p>
            <a:r>
              <a:rPr lang="en-US" dirty="0"/>
              <a:t>When we pray, we can praise God for who He is, thank Him for what He has done for us, and humbly ask for things we need.</a:t>
            </a:r>
          </a:p>
          <a:p>
            <a:r>
              <a:rPr lang="en-US" dirty="0"/>
              <a:t>God promises to hear and answer when we pray according to His will for our lives.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9617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4.2  Prayer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CUSTOMIZABLE SLIDE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211</Words>
  <Application>Microsoft Macintosh PowerPoint</Application>
  <PresentationFormat>Custom</PresentationFormat>
  <Paragraphs>40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4.2  Prayer</vt:lpstr>
      <vt:lpstr>4.2  Prayer</vt:lpstr>
      <vt:lpstr>4.2  Prayer</vt:lpstr>
      <vt:lpstr>4.2  Prayer</vt:lpstr>
      <vt:lpstr>4.2  Prayer</vt:lpstr>
      <vt:lpstr>4.2  Prayer</vt:lpstr>
      <vt:lpstr>4.2  Prayer</vt:lpstr>
      <vt:lpstr>4.2  Prayer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Alicia K.</cp:lastModifiedBy>
  <cp:revision>50</cp:revision>
  <cp:lastPrinted>2017-05-31T14:54:03Z</cp:lastPrinted>
  <dcterms:created xsi:type="dcterms:W3CDTF">2017-05-01T18:48:28Z</dcterms:created>
  <dcterms:modified xsi:type="dcterms:W3CDTF">2017-06-14T15:47:12Z</dcterms:modified>
</cp:coreProperties>
</file>