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71" r:id="rId7"/>
    <p:sldId id="273"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unit 4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Worship is a response to show God we love and glorify Him.</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4.4  Worship</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is worship? </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4.4  Worship</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Worship</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How </a:t>
            </a:r>
            <a:r>
              <a:rPr lang="en-US" dirty="0"/>
              <a:t>do we worship?</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Worship</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Memorize</a:t>
            </a:r>
          </a:p>
          <a:p>
            <a:pPr marL="0" indent="0">
              <a:buNone/>
            </a:pPr>
            <a:r>
              <a:rPr lang="en-US" b="1" i="1" dirty="0"/>
              <a:t>John 4:23-24</a:t>
            </a:r>
          </a:p>
          <a:p>
            <a:pPr marL="0" indent="0">
              <a:buNone/>
            </a:pPr>
            <a:r>
              <a:rPr lang="en-US" i="1" dirty="0"/>
              <a:t>But the hour is coming, and is now here, when the true worshipers will worship the Father in spirit and truth, for the Father is seeking such people to worship Him. </a:t>
            </a:r>
            <a:endParaRPr lang="en-US" dirty="0"/>
          </a:p>
          <a:p>
            <a:pPr marL="0" indent="0">
              <a:buNone/>
            </a:pPr>
            <a:r>
              <a:rPr lang="en-US" i="1" dirty="0"/>
              <a:t>God is spirit, and those who worship Him must worship in spirit and truth.</a:t>
            </a:r>
            <a:r>
              <a:rPr lang="en-US" dirty="0"/>
              <a:t>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Worship</a:t>
            </a:r>
          </a:p>
        </p:txBody>
      </p:sp>
      <p:sp>
        <p:nvSpPr>
          <p:cNvPr id="3" name="Content Placeholder 2"/>
          <p:cNvSpPr>
            <a:spLocks noGrp="1"/>
          </p:cNvSpPr>
          <p:nvPr>
            <p:ph idx="1"/>
          </p:nvPr>
        </p:nvSpPr>
        <p:spPr/>
        <p:txBody>
          <a:bodyPr>
            <a:noAutofit/>
          </a:bodyPr>
          <a:lstStyle/>
          <a:p>
            <a:pPr marL="0" indent="0">
              <a:buNone/>
            </a:pPr>
            <a:r>
              <a:rPr lang="en-US" b="1" i="1" dirty="0" smtClean="0"/>
              <a:t>Application Questions</a:t>
            </a:r>
          </a:p>
          <a:p>
            <a:r>
              <a:rPr lang="en-US" dirty="0"/>
              <a:t>Why is it important to think about God and what He has done for us when we worship Him?</a:t>
            </a:r>
          </a:p>
          <a:p>
            <a:r>
              <a:rPr lang="en-US" dirty="0"/>
              <a:t>What are some ways you can worship God?</a:t>
            </a:r>
          </a:p>
          <a:p>
            <a:r>
              <a:rPr lang="en-US" dirty="0"/>
              <a:t>How can you worship God by the way you live this week?</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13381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Worship</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Summing It Up</a:t>
            </a:r>
          </a:p>
          <a:p>
            <a:r>
              <a:rPr lang="en-US" dirty="0"/>
              <a:t>Worship is anything we do to show God we love Him.</a:t>
            </a:r>
          </a:p>
          <a:p>
            <a:r>
              <a:rPr lang="en-US" dirty="0"/>
              <a:t>True worship is from our hearts and is based on revealed truth about God and what He has done for us.</a:t>
            </a:r>
          </a:p>
          <a:p>
            <a:r>
              <a:rPr lang="en-US" dirty="0"/>
              <a:t>We can worship God anywhere, anytime, by ourselves, or with a large group.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3729617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4.4  Worship</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265</TotalTime>
  <Words>219</Words>
  <Application>Microsoft Macintosh PowerPoint</Application>
  <PresentationFormat>Custom</PresentationFormat>
  <Paragraphs>36</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4.4  Worship</vt:lpstr>
      <vt:lpstr>4.4  Worship</vt:lpstr>
      <vt:lpstr>4.4  Worship</vt:lpstr>
      <vt:lpstr>4.4  Worship</vt:lpstr>
      <vt:lpstr>4.4  Worship</vt:lpstr>
      <vt:lpstr>4.4  Worship</vt:lpstr>
      <vt:lpstr>4.4  Worship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51</cp:revision>
  <cp:lastPrinted>2017-05-31T14:54:22Z</cp:lastPrinted>
  <dcterms:created xsi:type="dcterms:W3CDTF">2017-05-01T18:48:28Z</dcterms:created>
  <dcterms:modified xsi:type="dcterms:W3CDTF">2017-06-14T15:47:34Z</dcterms:modified>
</cp:coreProperties>
</file>