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61" r:id="rId2"/>
    <p:sldId id="263" r:id="rId3"/>
    <p:sldId id="264" r:id="rId4"/>
    <p:sldId id="265" r:id="rId5"/>
    <p:sldId id="275" r:id="rId6"/>
    <p:sldId id="267" r:id="rId7"/>
    <p:sldId id="271" r:id="rId8"/>
    <p:sldId id="276" r:id="rId9"/>
    <p:sldId id="273" r:id="rId10"/>
    <p:sldId id="277" r:id="rId11"/>
    <p:sldId id="270" r:id="rId12"/>
  </p:sldIdLst>
  <p:sldSz cx="9144000" cy="51577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34" d="100"/>
          <a:sy n="134" d="100"/>
        </p:scale>
        <p:origin x="-416" y="-104"/>
      </p:cViewPr>
      <p:guideLst>
        <p:guide orient="horz" pos="162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handoutMaster" Target="handoutMasters/handout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4FA638-8EB7-3D4D-B3F7-3E7A3CDB03EC}" type="datetimeFigureOut">
              <a:rPr lang="en-US" smtClean="0"/>
              <a:t>6/14/17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D6A2D-BDE8-124B-BE83-4B6A31451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7823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414577-179D-BE4F-85D7-629900DBA129}" type="datetimeFigureOut">
              <a:rPr lang="en-US" smtClean="0"/>
              <a:t>6/14/17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0525" y="685800"/>
            <a:ext cx="60769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5E3185-6C93-194F-8ECF-FDFD09E57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3825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2258"/>
            <a:ext cx="7772400" cy="110558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22747"/>
            <a:ext cx="6400800" cy="131810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276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398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551"/>
            <a:ext cx="2057400" cy="44008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551"/>
            <a:ext cx="6019800" cy="440083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011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53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14357"/>
            <a:ext cx="7772400" cy="102439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6092"/>
            <a:ext cx="7772400" cy="112826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876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796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4533"/>
            <a:ext cx="4040188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5688"/>
            <a:ext cx="4040188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4533"/>
            <a:ext cx="4041775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5688"/>
            <a:ext cx="4041775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893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636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906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5356"/>
            <a:ext cx="3008313" cy="87395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5357"/>
            <a:ext cx="5111750" cy="440202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9315"/>
            <a:ext cx="3008313" cy="352807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59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10452"/>
            <a:ext cx="5486400" cy="42623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858"/>
            <a:ext cx="5486400" cy="309467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36685"/>
            <a:ext cx="5486400" cy="6053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599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unit 4 powerpoint slide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484" y="-13430"/>
            <a:ext cx="9208968" cy="518464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7910" y="206552"/>
            <a:ext cx="810622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1.1  God is Truth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7910" y="861710"/>
            <a:ext cx="8001000" cy="353754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4488046"/>
            <a:ext cx="2895600" cy="2746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8359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1800" b="1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ection_Intro_Slides3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532" y="-22574"/>
            <a:ext cx="9225065" cy="5202936"/>
          </a:xfrm>
          <a:prstGeom prst="rect">
            <a:avLst/>
          </a:prstGeom>
        </p:spPr>
      </p:pic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4488046"/>
            <a:ext cx="2895600" cy="274604"/>
          </a:xfrm>
        </p:spPr>
        <p:txBody>
          <a:bodyPr/>
          <a:lstStyle/>
          <a:p>
            <a:r>
              <a:rPr lang="en-US" dirty="0"/>
              <a:t>© 2017 Awana® Clubs </a:t>
            </a:r>
            <a:r>
              <a:rPr lang="en-US" dirty="0" smtClean="0"/>
              <a:t>International. </a:t>
            </a:r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84185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4.8  Evidence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b="1" i="1" dirty="0" smtClean="0"/>
              <a:t>Summing It Up</a:t>
            </a:r>
          </a:p>
          <a:p>
            <a:r>
              <a:rPr lang="en-US" dirty="0"/>
              <a:t>Spiritual training is a lifelong process complete only when we reach heaven.</a:t>
            </a:r>
          </a:p>
          <a:p>
            <a:r>
              <a:rPr lang="en-US" dirty="0"/>
              <a:t>God is glorified when we train to serve Him, allowing others to see His work displayed in our lives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32443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4.8  Evidence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CUSTOMIZABLE SLIDE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284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910" y="861710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 smtClean="0"/>
              <a:t>Lesson Summary</a:t>
            </a:r>
          </a:p>
          <a:p>
            <a:pPr marL="0" indent="0">
              <a:buNone/>
            </a:pPr>
            <a:r>
              <a:rPr lang="en-US" i="1" dirty="0"/>
              <a:t>Training: Faith, Prayer, Studying God's Word, Worship, Serving, Fellowship, Witnessing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ESV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4.8  Evidence 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37515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 smtClean="0"/>
              <a:t>Faith </a:t>
            </a:r>
            <a:r>
              <a:rPr lang="en-US" dirty="0"/>
              <a:t>is the first step in our relationship with God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/>
              <a:t>We communicate with God by praying anywhere and anytime.</a:t>
            </a:r>
          </a:p>
          <a:p>
            <a:r>
              <a:rPr lang="en-US" dirty="0"/>
              <a:t>The Bible contains God’s very words to mankind.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4.8  Evidence Review</a:t>
            </a:r>
          </a:p>
        </p:txBody>
      </p:sp>
    </p:spTree>
    <p:extLst>
      <p:ext uri="{BB962C8B-B14F-4D97-AF65-F5344CB8AC3E}">
        <p14:creationId xmlns:p14="http://schemas.microsoft.com/office/powerpoint/2010/main" val="2912122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4.8  Evidence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 smtClean="0"/>
              <a:t>Worship </a:t>
            </a:r>
            <a:r>
              <a:rPr lang="en-US" dirty="0"/>
              <a:t>is anything we do to show God we love Him.</a:t>
            </a:r>
          </a:p>
          <a:p>
            <a:r>
              <a:rPr lang="en-US" dirty="0"/>
              <a:t>Serving God means we are willing to do whatever He asks us to do.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924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4.8  Evidence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 smtClean="0"/>
              <a:t>Fellowship </a:t>
            </a:r>
            <a:r>
              <a:rPr lang="en-US" dirty="0"/>
              <a:t>is believers being in a supportive and caring relationship with each other.</a:t>
            </a:r>
          </a:p>
          <a:p>
            <a:r>
              <a:rPr lang="en-US" dirty="0"/>
              <a:t>Witnessing is giving evidence of what Christ has done for us.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15407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4.8  Evidence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3800" b="1" i="1" dirty="0" smtClean="0"/>
              <a:t>Memorize</a:t>
            </a:r>
          </a:p>
          <a:p>
            <a:pPr marL="0" indent="0">
              <a:buNone/>
            </a:pPr>
            <a:r>
              <a:rPr lang="en-US" b="1" i="1" dirty="0"/>
              <a:t>Hebrews 11:6</a:t>
            </a:r>
          </a:p>
          <a:p>
            <a:pPr marL="0" indent="0">
              <a:buNone/>
            </a:pPr>
            <a:r>
              <a:rPr lang="en-US" b="1" i="1" dirty="0"/>
              <a:t>1 John 5:14</a:t>
            </a:r>
          </a:p>
          <a:p>
            <a:pPr marL="0" indent="0">
              <a:buNone/>
            </a:pPr>
            <a:r>
              <a:rPr lang="en-US" b="1" i="1" dirty="0"/>
              <a:t>2 Timothy 3:16-17</a:t>
            </a:r>
          </a:p>
          <a:p>
            <a:pPr marL="0" indent="0">
              <a:buNone/>
            </a:pPr>
            <a:r>
              <a:rPr lang="en-US" b="1" i="1" dirty="0"/>
              <a:t>John 4:23-24</a:t>
            </a:r>
          </a:p>
          <a:p>
            <a:pPr marL="0" indent="0">
              <a:buNone/>
            </a:pPr>
            <a:r>
              <a:rPr lang="en-US" b="1" i="1" dirty="0"/>
              <a:t>Matthew 20:28</a:t>
            </a:r>
          </a:p>
          <a:p>
            <a:pPr marL="0" indent="0">
              <a:buNone/>
            </a:pPr>
            <a:r>
              <a:rPr lang="en-US" b="1" i="1" dirty="0"/>
              <a:t>Ephesians 4:1-3</a:t>
            </a:r>
          </a:p>
          <a:p>
            <a:pPr marL="0" indent="0">
              <a:buNone/>
            </a:pPr>
            <a:r>
              <a:rPr lang="en-US" b="1" i="1" dirty="0"/>
              <a:t>Matthew 5:16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45472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4.8  Evidence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3500" b="1" i="1" dirty="0" smtClean="0"/>
              <a:t>Application Questions</a:t>
            </a:r>
          </a:p>
          <a:p>
            <a:r>
              <a:rPr lang="en-US" dirty="0"/>
              <a:t>Why is faith the first step in your spiritual training?</a:t>
            </a:r>
          </a:p>
          <a:p>
            <a:r>
              <a:rPr lang="en-US" dirty="0"/>
              <a:t>How is prayer a valuable training device for a Christian?</a:t>
            </a:r>
          </a:p>
          <a:p>
            <a:r>
              <a:rPr lang="en-US" dirty="0"/>
              <a:t>Why is it important to study your Bible?</a:t>
            </a:r>
          </a:p>
          <a:p>
            <a:r>
              <a:rPr lang="en-US" dirty="0"/>
              <a:t>How can training yourself to serve others help you grow closer to God?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38159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4.8  Evidence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i="1" dirty="0" smtClean="0"/>
              <a:t>Application Questions</a:t>
            </a:r>
          </a:p>
          <a:p>
            <a:r>
              <a:rPr lang="en-US" dirty="0"/>
              <a:t>How can fellowshipping with other believers give God glory?</a:t>
            </a:r>
          </a:p>
          <a:p>
            <a:r>
              <a:rPr lang="en-US" dirty="0"/>
              <a:t>Why is worship important in your relationship to God?</a:t>
            </a:r>
          </a:p>
          <a:p>
            <a:r>
              <a:rPr lang="en-US" dirty="0"/>
              <a:t>What is a possible outcome of witnessing with your words, lifestyle, and actions?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43996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4.8  Evidence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b="1" i="1" dirty="0" smtClean="0"/>
              <a:t>Summing It Up</a:t>
            </a:r>
          </a:p>
          <a:p>
            <a:r>
              <a:rPr lang="en-US" dirty="0"/>
              <a:t>Faith is the first step in a relationship with God.</a:t>
            </a:r>
          </a:p>
          <a:p>
            <a:r>
              <a:rPr lang="en-US" dirty="0"/>
              <a:t>Our relationship with God grows as we train and prepare through prayer, studying God’s Word, worship, service, fellowship, and witnessing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96170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287</TotalTime>
  <Words>364</Words>
  <Application>Microsoft Macintosh PowerPoint</Application>
  <PresentationFormat>Custom</PresentationFormat>
  <Paragraphs>61</Paragraphs>
  <Slides>11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PowerPoint Presentation</vt:lpstr>
      <vt:lpstr>4.8  Evidence Review</vt:lpstr>
      <vt:lpstr>4.8  Evidence Review</vt:lpstr>
      <vt:lpstr>4.8  Evidence Review</vt:lpstr>
      <vt:lpstr>4.8  Evidence Review</vt:lpstr>
      <vt:lpstr>4.8  Evidence Review</vt:lpstr>
      <vt:lpstr>4.8  Evidence Review</vt:lpstr>
      <vt:lpstr>4.8  Evidence Review</vt:lpstr>
      <vt:lpstr>4.8  Evidence Review</vt:lpstr>
      <vt:lpstr>4.8  Evidence Review</vt:lpstr>
      <vt:lpstr>4.8  Evidence Review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Awana Employee</dc:creator>
  <cp:lastModifiedBy>Alicia K.</cp:lastModifiedBy>
  <cp:revision>57</cp:revision>
  <cp:lastPrinted>2017-05-31T14:54:54Z</cp:lastPrinted>
  <dcterms:created xsi:type="dcterms:W3CDTF">2017-05-01T18:48:28Z</dcterms:created>
  <dcterms:modified xsi:type="dcterms:W3CDTF">2017-06-14T15:50:18Z</dcterms:modified>
</cp:coreProperties>
</file>