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61" r:id="rId2"/>
    <p:sldId id="263" r:id="rId3"/>
    <p:sldId id="264" r:id="rId4"/>
    <p:sldId id="265" r:id="rId5"/>
    <p:sldId id="266" r:id="rId6"/>
    <p:sldId id="267" r:id="rId7"/>
    <p:sldId id="268" r:id="rId8"/>
    <p:sldId id="271" r:id="rId9"/>
    <p:sldId id="269" r:id="rId10"/>
    <p:sldId id="270" r:id="rId11"/>
  </p:sldIdLst>
  <p:sldSz cx="9144000" cy="5157788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5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529"/>
    <p:restoredTop sz="94646"/>
  </p:normalViewPr>
  <p:slideViewPr>
    <p:cSldViewPr snapToGrid="0" snapToObjects="1">
      <p:cViewPr varScale="1">
        <p:scale>
          <a:sx n="112" d="100"/>
          <a:sy n="112" d="100"/>
        </p:scale>
        <p:origin x="904" y="176"/>
      </p:cViewPr>
      <p:guideLst>
        <p:guide orient="horz" pos="1625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4FA638-8EB7-3D4D-B3F7-3E7A3CDB03EC}" type="datetimeFigureOut">
              <a:rPr lang="en-US" smtClean="0"/>
              <a:t>8/17/25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6D6A2D-BDE8-124B-BE83-4B6A314510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878235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414577-179D-BE4F-85D7-629900DBA129}" type="datetimeFigureOut">
              <a:rPr lang="en-US" smtClean="0"/>
              <a:t>8/17/25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90525" y="685800"/>
            <a:ext cx="60769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5E3185-6C93-194F-8ECF-FDFD09E57D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838256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5E3185-6C93-194F-8ECF-FDFD09E57D52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5003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5E3185-6C93-194F-8ECF-FDFD09E57D52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5003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2258"/>
            <a:ext cx="7772400" cy="1105581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22747"/>
            <a:ext cx="6400800" cy="1318101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02763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13986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6551"/>
            <a:ext cx="2057400" cy="440083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6551"/>
            <a:ext cx="6019800" cy="440083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40115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56532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14357"/>
            <a:ext cx="7772400" cy="1024394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6092"/>
            <a:ext cx="7772400" cy="1128265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48765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3484"/>
            <a:ext cx="4038600" cy="34039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3484"/>
            <a:ext cx="4038600" cy="34039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27963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4533"/>
            <a:ext cx="4040188" cy="48115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5688"/>
            <a:ext cx="4040188" cy="297169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154533"/>
            <a:ext cx="4041775" cy="48115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1635688"/>
            <a:ext cx="4041775" cy="297169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78934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66369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69066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05356"/>
            <a:ext cx="3008313" cy="87395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5357"/>
            <a:ext cx="5111750" cy="440202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079315"/>
            <a:ext cx="3008313" cy="352807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6595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10452"/>
            <a:ext cx="5486400" cy="42623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60858"/>
            <a:ext cx="5486400" cy="309467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36685"/>
            <a:ext cx="5486400" cy="60532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35992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unit 1 powerpoint slide.png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8934" y="-11431"/>
            <a:ext cx="9201869" cy="5180651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47910" y="206552"/>
            <a:ext cx="8106229" cy="4465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1.1  God is Truth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7910" y="861710"/>
            <a:ext cx="8001000" cy="3537546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791200" y="4488046"/>
            <a:ext cx="2895600" cy="2746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ESV</a:t>
            </a:r>
          </a:p>
        </p:txBody>
      </p:sp>
    </p:spTree>
    <p:extLst>
      <p:ext uri="{BB962C8B-B14F-4D97-AF65-F5344CB8AC3E}">
        <p14:creationId xmlns:p14="http://schemas.microsoft.com/office/powerpoint/2010/main" val="38383597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l" defTabSz="457200" rtl="0" eaLnBrk="1" latinLnBrk="0" hangingPunct="1">
        <a:spcBef>
          <a:spcPct val="0"/>
        </a:spcBef>
        <a:buNone/>
        <a:defRPr sz="1800" b="1" i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ection_Intro_Slides3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0532" y="-22574"/>
            <a:ext cx="9225065" cy="5202936"/>
          </a:xfrm>
          <a:prstGeom prst="rect">
            <a:avLst/>
          </a:prstGeom>
        </p:spPr>
      </p:pic>
      <p:sp>
        <p:nvSpPr>
          <p:cNvPr id="3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791200" y="4488046"/>
            <a:ext cx="2895600" cy="274604"/>
          </a:xfrm>
        </p:spPr>
        <p:txBody>
          <a:bodyPr/>
          <a:lstStyle/>
          <a:p>
            <a:r>
              <a:rPr lang="en-US" dirty="0"/>
              <a:t>© 2017 Awana® Clubs International. KJV</a:t>
            </a:r>
          </a:p>
        </p:txBody>
      </p:sp>
    </p:spTree>
    <p:extLst>
      <p:ext uri="{BB962C8B-B14F-4D97-AF65-F5344CB8AC3E}">
        <p14:creationId xmlns:p14="http://schemas.microsoft.com/office/powerpoint/2010/main" val="366841850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1.3  God Is Everywhere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CUSTOMIZABLE SLIDE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KJV</a:t>
            </a:r>
          </a:p>
        </p:txBody>
      </p:sp>
    </p:spTree>
    <p:extLst>
      <p:ext uri="{BB962C8B-B14F-4D97-AF65-F5344CB8AC3E}">
        <p14:creationId xmlns:p14="http://schemas.microsoft.com/office/powerpoint/2010/main" val="28592845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7910" y="861710"/>
            <a:ext cx="8001000" cy="3537546"/>
          </a:xfrm>
        </p:spPr>
        <p:txBody>
          <a:bodyPr/>
          <a:lstStyle/>
          <a:p>
            <a:pPr marL="0" indent="0">
              <a:buNone/>
            </a:pPr>
            <a:r>
              <a:rPr lang="en-US" b="1" i="1" dirty="0"/>
              <a:t>Lesson Summary</a:t>
            </a:r>
          </a:p>
          <a:p>
            <a:pPr marL="0" indent="0">
              <a:buNone/>
            </a:pPr>
            <a:r>
              <a:rPr lang="en-US" i="1" dirty="0"/>
              <a:t>God is omnipresent — He is everywhere all at the same time.</a:t>
            </a:r>
            <a:r>
              <a:rPr lang="en-US" dirty="0"/>
              <a:t>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KJV</a:t>
            </a: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1.3  God Is Everywhere</a:t>
            </a:r>
          </a:p>
        </p:txBody>
      </p:sp>
    </p:spTree>
    <p:extLst>
      <p:ext uri="{BB962C8B-B14F-4D97-AF65-F5344CB8AC3E}">
        <p14:creationId xmlns:p14="http://schemas.microsoft.com/office/powerpoint/2010/main" val="17137515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i="1" dirty="0"/>
              <a:t>Main Lesson Teaching</a:t>
            </a:r>
          </a:p>
          <a:p>
            <a:r>
              <a:rPr lang="en-US" dirty="0"/>
              <a:t>God is omnipresent.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KJV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1.3  God Is Everywhere</a:t>
            </a:r>
          </a:p>
        </p:txBody>
      </p:sp>
    </p:spTree>
    <p:extLst>
      <p:ext uri="{BB962C8B-B14F-4D97-AF65-F5344CB8AC3E}">
        <p14:creationId xmlns:p14="http://schemas.microsoft.com/office/powerpoint/2010/main" val="29121223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1.3  God Is Everywhere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i="1" dirty="0"/>
              <a:t>Main Lesson Teaching</a:t>
            </a:r>
          </a:p>
          <a:p>
            <a:r>
              <a:rPr lang="en-US" dirty="0"/>
              <a:t>Jonah learned God is omnipresent.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KJV</a:t>
            </a:r>
          </a:p>
        </p:txBody>
      </p:sp>
    </p:spTree>
    <p:extLst>
      <p:ext uri="{BB962C8B-B14F-4D97-AF65-F5344CB8AC3E}">
        <p14:creationId xmlns:p14="http://schemas.microsoft.com/office/powerpoint/2010/main" val="12909242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1.3  God Is Everywhere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i="1" dirty="0"/>
              <a:t>Main Lesson Teaching</a:t>
            </a:r>
          </a:p>
          <a:p>
            <a:r>
              <a:rPr lang="en-US" dirty="0"/>
              <a:t>We can know God is omnipresent.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KJV</a:t>
            </a:r>
          </a:p>
        </p:txBody>
      </p:sp>
    </p:spTree>
    <p:extLst>
      <p:ext uri="{BB962C8B-B14F-4D97-AF65-F5344CB8AC3E}">
        <p14:creationId xmlns:p14="http://schemas.microsoft.com/office/powerpoint/2010/main" val="166198857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1.3  God Is Everywhere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7910" y="861710"/>
            <a:ext cx="7879447" cy="3537546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sz="3800" b="1" i="1" dirty="0"/>
              <a:t>Memorize</a:t>
            </a:r>
          </a:p>
          <a:p>
            <a:pPr marL="0" indent="0">
              <a:buNone/>
            </a:pPr>
            <a:r>
              <a:rPr lang="en-US" b="1" i="1" dirty="0"/>
              <a:t>Psalm 139:7-10</a:t>
            </a:r>
          </a:p>
          <a:p>
            <a:pPr marL="0" indent="0">
              <a:buNone/>
            </a:pPr>
            <a:r>
              <a:rPr lang="en-US" i="1" dirty="0"/>
              <a:t>Whither shall I go from Thy Spirit? or whither shall I flee from Thy presence? </a:t>
            </a:r>
          </a:p>
          <a:p>
            <a:pPr marL="0" indent="0">
              <a:buNone/>
            </a:pPr>
            <a:r>
              <a:rPr lang="en-US" i="1" dirty="0"/>
              <a:t>If I ascend up into heaven, Thou art there: if I make my bed in hell, behold, Thou art there. </a:t>
            </a:r>
          </a:p>
          <a:p>
            <a:pPr marL="0" indent="0">
              <a:buNone/>
            </a:pPr>
            <a:r>
              <a:rPr lang="en-US" i="1" dirty="0"/>
              <a:t>If I take the wings of the morning, and dwell in the uttermost parts of the sea, even there shall Thy hand lead me, and Thy right hand shall hold me.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KJV</a:t>
            </a:r>
          </a:p>
        </p:txBody>
      </p:sp>
    </p:spTree>
    <p:extLst>
      <p:ext uri="{BB962C8B-B14F-4D97-AF65-F5344CB8AC3E}">
        <p14:creationId xmlns:p14="http://schemas.microsoft.com/office/powerpoint/2010/main" val="4445472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1.3  God Is Everywhere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b="1" i="1" dirty="0"/>
              <a:t>Application Questions</a:t>
            </a:r>
          </a:p>
          <a:p>
            <a:r>
              <a:rPr lang="en-US" dirty="0"/>
              <a:t>How can knowing God is everywhere help you when you are afraid?</a:t>
            </a:r>
          </a:p>
          <a:p>
            <a:r>
              <a:rPr lang="en-US" dirty="0"/>
              <a:t>What does God’s omnipresence mean when you are tempted to do something wrong?</a:t>
            </a:r>
          </a:p>
          <a:p>
            <a:r>
              <a:rPr lang="en-US" dirty="0"/>
              <a:t>How would remembering God is everywhere help you if you are away from someone you love?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KJV</a:t>
            </a:r>
          </a:p>
        </p:txBody>
      </p:sp>
    </p:spTree>
    <p:extLst>
      <p:ext uri="{BB962C8B-B14F-4D97-AF65-F5344CB8AC3E}">
        <p14:creationId xmlns:p14="http://schemas.microsoft.com/office/powerpoint/2010/main" val="125301325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1.3  God Is Everywhere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i="1" dirty="0"/>
              <a:t>Application Questions</a:t>
            </a:r>
          </a:p>
          <a:p>
            <a:r>
              <a:rPr lang="en-US" dirty="0"/>
              <a:t>How can your memory verses remind you about God’s omnipresence?</a:t>
            </a:r>
          </a:p>
          <a:p>
            <a:r>
              <a:rPr lang="en-US" dirty="0"/>
              <a:t>What can you do to praise God that He is always with you?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KJV</a:t>
            </a:r>
          </a:p>
        </p:txBody>
      </p:sp>
    </p:spTree>
    <p:extLst>
      <p:ext uri="{BB962C8B-B14F-4D97-AF65-F5344CB8AC3E}">
        <p14:creationId xmlns:p14="http://schemas.microsoft.com/office/powerpoint/2010/main" val="174789348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1.3  God Is Everywhere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b="1" i="1" dirty="0"/>
              <a:t>Summing It Up</a:t>
            </a:r>
          </a:p>
          <a:p>
            <a:r>
              <a:rPr lang="en-US" dirty="0"/>
              <a:t>God is omnipresent, or present everywhere at all times.</a:t>
            </a:r>
          </a:p>
          <a:p>
            <a:r>
              <a:rPr lang="en-US" dirty="0"/>
              <a:t>God is always with us. We never have to fear being alone.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KJV</a:t>
            </a:r>
          </a:p>
        </p:txBody>
      </p:sp>
    </p:spTree>
    <p:extLst>
      <p:ext uri="{BB962C8B-B14F-4D97-AF65-F5344CB8AC3E}">
        <p14:creationId xmlns:p14="http://schemas.microsoft.com/office/powerpoint/2010/main" val="420553092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197</TotalTime>
  <Words>279</Words>
  <Application>Microsoft Macintosh PowerPoint</Application>
  <PresentationFormat>Custom</PresentationFormat>
  <Paragraphs>45</Paragraphs>
  <Slides>10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3" baseType="lpstr">
      <vt:lpstr>Arial</vt:lpstr>
      <vt:lpstr>Calibri</vt:lpstr>
      <vt:lpstr>Office Theme</vt:lpstr>
      <vt:lpstr>PowerPoint Presentation</vt:lpstr>
      <vt:lpstr>1.3  God Is Everywhere</vt:lpstr>
      <vt:lpstr>1.3  God Is Everywhere</vt:lpstr>
      <vt:lpstr>1.3  God Is Everywhere</vt:lpstr>
      <vt:lpstr>1.3  God Is Everywhere</vt:lpstr>
      <vt:lpstr>1.3  God Is Everywhere</vt:lpstr>
      <vt:lpstr>1.3  God Is Everywhere</vt:lpstr>
      <vt:lpstr>1.3  God Is Everywhere</vt:lpstr>
      <vt:lpstr>1.3  God Is Everywhere</vt:lpstr>
      <vt:lpstr>1.3  God Is Everywhere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Awana Employee</dc:creator>
  <cp:lastModifiedBy>Microsoft Office User</cp:lastModifiedBy>
  <cp:revision>37</cp:revision>
  <cp:lastPrinted>2017-05-10T20:17:13Z</cp:lastPrinted>
  <dcterms:created xsi:type="dcterms:W3CDTF">2017-05-01T18:48:28Z</dcterms:created>
  <dcterms:modified xsi:type="dcterms:W3CDTF">2025-08-18T02:31:41Z</dcterms:modified>
</cp:coreProperties>
</file>