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67" r:id="rId6"/>
    <p:sldId id="268" r:id="rId7"/>
    <p:sldId id="271" r:id="rId8"/>
    <p:sldId id="269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it 1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934" y="-11431"/>
            <a:ext cx="9201869" cy="518065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God is omniscient — He knows everything.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 God Is All-Knowing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knows everything.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 God Is All-Knowing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 God Is All-Knowing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knows you.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 God Is All-Knowing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sz="2800" b="1" i="1" dirty="0"/>
              <a:t>Psalm 139:1-3</a:t>
            </a:r>
          </a:p>
          <a:p>
            <a:pPr marL="0" indent="0">
              <a:buNone/>
            </a:pPr>
            <a:r>
              <a:rPr lang="en-US" sz="2800" i="1" dirty="0"/>
              <a:t>O LORD, Thou hast searched me, and known me. </a:t>
            </a:r>
          </a:p>
          <a:p>
            <a:pPr marL="0" indent="0">
              <a:buNone/>
            </a:pPr>
            <a:r>
              <a:rPr lang="en-US" sz="2800" i="1" dirty="0"/>
              <a:t>Thou </a:t>
            </a:r>
            <a:r>
              <a:rPr lang="en-US" sz="2800" i="1" dirty="0" err="1"/>
              <a:t>knowest</a:t>
            </a:r>
            <a:r>
              <a:rPr lang="en-US" sz="2800" i="1" dirty="0"/>
              <a:t> my </a:t>
            </a:r>
            <a:r>
              <a:rPr lang="en-US" sz="2800" i="1" dirty="0" err="1"/>
              <a:t>downsitting</a:t>
            </a:r>
            <a:r>
              <a:rPr lang="en-US" sz="2800" i="1" dirty="0"/>
              <a:t> and mine uprising, </a:t>
            </a:r>
            <a:br>
              <a:rPr lang="en-US" sz="2800" i="1" dirty="0"/>
            </a:br>
            <a:r>
              <a:rPr lang="en-US" sz="2800" i="1" dirty="0"/>
              <a:t>Thou </a:t>
            </a:r>
            <a:r>
              <a:rPr lang="en-US" sz="2800" i="1" dirty="0" err="1"/>
              <a:t>understandest</a:t>
            </a:r>
            <a:r>
              <a:rPr lang="en-US" sz="2800" i="1" dirty="0"/>
              <a:t> my thought afar off. </a:t>
            </a:r>
          </a:p>
          <a:p>
            <a:pPr marL="0" indent="0">
              <a:buNone/>
            </a:pPr>
            <a:r>
              <a:rPr lang="en-US" sz="2800" i="1" dirty="0"/>
              <a:t>Thou </a:t>
            </a:r>
            <a:r>
              <a:rPr lang="en-US" sz="2800" i="1" dirty="0" err="1"/>
              <a:t>compassest</a:t>
            </a:r>
            <a:r>
              <a:rPr lang="en-US" sz="2800" i="1" dirty="0"/>
              <a:t> my path and my lying down, and art acquainted with all my ways.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 God Is All-Knowing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do you feel since God knows so much about you?</a:t>
            </a:r>
          </a:p>
          <a:p>
            <a:r>
              <a:rPr lang="en-US" dirty="0"/>
              <a:t>How would the way you make choices change if you remember that God knows everything you do and say?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 God Is All-Knowing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will you talk to God differently since He knows so much about you?</a:t>
            </a:r>
          </a:p>
          <a:p>
            <a:r>
              <a:rPr lang="en-US" dirty="0"/>
              <a:t>Why does God’s omniscience make facing problems easier?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747893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 God Is All-Knowing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God knows all things. He knows everything that has happened and everything that will happen.</a:t>
            </a:r>
          </a:p>
          <a:p>
            <a:r>
              <a:rPr lang="en-US" dirty="0"/>
              <a:t>God knows every detail about you. He knows what you are thinking and what you are feeling.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 God Is All-Knowing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223</Words>
  <Application>Microsoft Macintosh PowerPoint</Application>
  <PresentationFormat>Custom</PresentationFormat>
  <Paragraphs>40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1.4  God Is All-Knowing</vt:lpstr>
      <vt:lpstr>1.4  God Is All-Knowing</vt:lpstr>
      <vt:lpstr>1.4  God Is All-Knowing</vt:lpstr>
      <vt:lpstr>1.4  God Is All-Knowing</vt:lpstr>
      <vt:lpstr>1.4  God Is All-Knowing</vt:lpstr>
      <vt:lpstr>1.4  God Is All-Knowing</vt:lpstr>
      <vt:lpstr>1.4  God Is All-Knowing</vt:lpstr>
      <vt:lpstr>1.4  God Is All-Knowing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38</cp:revision>
  <cp:lastPrinted>2017-05-10T20:22:20Z</cp:lastPrinted>
  <dcterms:created xsi:type="dcterms:W3CDTF">2017-05-01T18:48:28Z</dcterms:created>
  <dcterms:modified xsi:type="dcterms:W3CDTF">2025-08-18T02:32:11Z</dcterms:modified>
</cp:coreProperties>
</file>