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73" r:id="rId9"/>
    <p:sldId id="269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is all-knowing. He knows everything about you that has happened and will happen.</a:t>
            </a:r>
          </a:p>
          <a:p>
            <a:r>
              <a:rPr lang="en-US" dirty="0"/>
              <a:t>God is three in one. He is the one true God, but He exists in three “Persons.”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410583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God: Truth, All-Powerful, Everywhere</a:t>
            </a:r>
            <a:r>
              <a:rPr lang="en-US" i="1"/>
              <a:t>, </a:t>
            </a:r>
            <a:br>
              <a:rPr lang="en-US" i="1"/>
            </a:br>
            <a:r>
              <a:rPr lang="en-US" i="1"/>
              <a:t>All</a:t>
            </a:r>
            <a:r>
              <a:rPr lang="en-US" i="1" dirty="0"/>
              <a:t>-Knowing, and Three in One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truth. </a:t>
            </a:r>
          </a:p>
          <a:p>
            <a:r>
              <a:rPr lang="en-US" dirty="0"/>
              <a:t>God is omnipotent, or all-powerful.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omnipresent. </a:t>
            </a:r>
          </a:p>
          <a:p>
            <a:r>
              <a:rPr lang="en-US" dirty="0"/>
              <a:t>God is omniscient.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three in one.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083552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Jeremiah 10:10</a:t>
            </a:r>
          </a:p>
          <a:p>
            <a:pPr marL="0" indent="0">
              <a:buNone/>
            </a:pPr>
            <a:r>
              <a:rPr lang="en-US" b="1" i="1" dirty="0"/>
              <a:t>Jeremiah 10:12</a:t>
            </a:r>
          </a:p>
          <a:p>
            <a:pPr marL="0" indent="0">
              <a:buNone/>
            </a:pPr>
            <a:r>
              <a:rPr lang="en-US" b="1" i="1" dirty="0"/>
              <a:t>Psalm 139:7-10</a:t>
            </a:r>
          </a:p>
          <a:p>
            <a:pPr marL="0" indent="0">
              <a:buNone/>
            </a:pPr>
            <a:r>
              <a:rPr lang="en-US" b="1" i="1" dirty="0"/>
              <a:t>Psalm 139:1-3</a:t>
            </a:r>
          </a:p>
          <a:p>
            <a:pPr marL="0" indent="0">
              <a:buNone/>
            </a:pPr>
            <a:r>
              <a:rPr lang="en-US" b="1" i="1" dirty="0"/>
              <a:t>2 Corinthians 13:14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rely on God’s Word for our source of truth instead of what other people say is truth?</a:t>
            </a:r>
          </a:p>
          <a:p>
            <a:r>
              <a:rPr lang="en-US" dirty="0"/>
              <a:t>How does knowing that God is all-powerful help you when you face a problem?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does knowing that God is everywhere make you feel?</a:t>
            </a:r>
          </a:p>
          <a:p>
            <a:r>
              <a:rPr lang="en-US" dirty="0"/>
              <a:t>How can God’s omniscience help us when we pray?</a:t>
            </a:r>
          </a:p>
          <a:p>
            <a:r>
              <a:rPr lang="en-US" dirty="0"/>
              <a:t>Why is each part of the Trinity important in your life?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206256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1.6  God Is </a:t>
            </a:r>
            <a:r>
              <a:rPr lang="is-IS" dirty="0"/>
              <a:t>…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God is truth. You can trust and believe that God’s truth will never change.</a:t>
            </a:r>
          </a:p>
          <a:p>
            <a:r>
              <a:rPr lang="en-US" dirty="0"/>
              <a:t>God is all-powerful. You can know that He is bigger than any problem you face.</a:t>
            </a:r>
          </a:p>
          <a:p>
            <a:r>
              <a:rPr lang="en-US" dirty="0"/>
              <a:t>God is everywhere at the same time. No matter where you are, God is ALWAYS  with you.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308</Words>
  <Application>Microsoft Macintosh PowerPoint</Application>
  <PresentationFormat>Custom</PresentationFormat>
  <Paragraphs>56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  <vt:lpstr>1.6  God Is …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45</cp:revision>
  <cp:lastPrinted>2017-05-30T22:10:44Z</cp:lastPrinted>
  <dcterms:created xsi:type="dcterms:W3CDTF">2017-05-01T18:48:28Z</dcterms:created>
  <dcterms:modified xsi:type="dcterms:W3CDTF">2025-08-18T02:33:07Z</dcterms:modified>
</cp:coreProperties>
</file>