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tells us the history of God’s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History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we find in the Books of History.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Studying the Books of History can help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i="1" dirty="0"/>
              <a:t>Now the </a:t>
            </a:r>
            <a:r>
              <a:rPr lang="en-US" i="1" cap="small" dirty="0"/>
              <a:t>LORD</a:t>
            </a:r>
            <a:r>
              <a:rPr lang="en-US" i="1" dirty="0"/>
              <a:t> had said unto Abram, “Get thee out of thy country, and from thy kindred, and from thy father's house, unto a land that I will show thee. </a:t>
            </a:r>
          </a:p>
          <a:p>
            <a:pPr marL="0" indent="0">
              <a:buNone/>
            </a:pPr>
            <a:r>
              <a:rPr lang="en-US" i="1" dirty="0"/>
              <a:t>And I will make of thee a great nation, and I will bless thee, and make thy name great; and thou shalt be a blessing.”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the Books of History in the Old Testament help you better understand our world God created?</a:t>
            </a:r>
          </a:p>
          <a:p>
            <a:r>
              <a:rPr lang="en-US" dirty="0"/>
              <a:t>Why is it important to learn about some of the key historical figures in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recognize how God kept His promises to the people of Israel?</a:t>
            </a:r>
          </a:p>
          <a:p>
            <a:r>
              <a:rPr lang="en-US" dirty="0"/>
              <a:t>How do you know that God will keep the promises He makes to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245760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first 17 books of the Bible contain historical records of the Old Testament. </a:t>
            </a:r>
          </a:p>
          <a:p>
            <a:r>
              <a:rPr lang="en-US" dirty="0"/>
              <a:t>God worked throughout history to keep His promises to Israel and to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272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33</cp:revision>
  <cp:lastPrinted>2017-06-09T17:08:55Z</cp:lastPrinted>
  <dcterms:created xsi:type="dcterms:W3CDTF">2017-05-01T18:48:28Z</dcterms:created>
  <dcterms:modified xsi:type="dcterms:W3CDTF">2025-08-18T02:33:49Z</dcterms:modified>
</cp:coreProperties>
</file>