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teaches us wisdom and how to call out to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Wisdom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Job — A Righteous Man Tested </a:t>
            </a:r>
          </a:p>
          <a:p>
            <a:r>
              <a:rPr lang="en-US" dirty="0"/>
              <a:t>Psalms — Songs of the Heart </a:t>
            </a:r>
          </a:p>
          <a:p>
            <a:r>
              <a:rPr lang="en-US" dirty="0"/>
              <a:t>Proverbs — Wise Advice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err="1"/>
              <a:t>Eccelsiastes</a:t>
            </a:r>
            <a:r>
              <a:rPr lang="en-US" dirty="0"/>
              <a:t> — What Not to Do, and Why </a:t>
            </a:r>
          </a:p>
          <a:p>
            <a:r>
              <a:rPr lang="en-US" dirty="0"/>
              <a:t>Song of Solomon — Married Love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i="1"/>
              <a:t>The fear of the </a:t>
            </a:r>
            <a:r>
              <a:rPr lang="en-US" i="1" cap="small"/>
              <a:t>LORD</a:t>
            </a:r>
            <a:r>
              <a:rPr lang="en-US" i="1"/>
              <a:t> is the beginning of knowledge: but fools despise wisdom and instruction.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In what areas do you need to learn to make better choices?</a:t>
            </a:r>
          </a:p>
          <a:p>
            <a:r>
              <a:rPr lang="en-US" dirty="0"/>
              <a:t>Why is it important to trust the advice of God’s Word over the counsel of others?</a:t>
            </a:r>
          </a:p>
          <a:p>
            <a:r>
              <a:rPr lang="en-US" dirty="0"/>
              <a:t>How could it change your prayer life to know you can come to God about anything?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five Books of Wisdom are Job, Psalms, Proverbs, Ecclesiastes, and Song of Solomon.</a:t>
            </a:r>
          </a:p>
          <a:p>
            <a:r>
              <a:rPr lang="en-US" dirty="0"/>
              <a:t>These books teach us how to worship God and make right choices.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215</Words>
  <Application>Microsoft Macintosh PowerPoint</Application>
  <PresentationFormat>Custom</PresentationFormat>
  <Paragraphs>41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33</cp:revision>
  <cp:lastPrinted>2017-05-10T20:16:30Z</cp:lastPrinted>
  <dcterms:created xsi:type="dcterms:W3CDTF">2017-05-01T18:48:28Z</dcterms:created>
  <dcterms:modified xsi:type="dcterms:W3CDTF">2025-08-18T02:34:23Z</dcterms:modified>
</cp:coreProperties>
</file>