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71" r:id="rId9"/>
    <p:sldId id="269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contains God’s messages to His people.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Books of Prophecy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The Prophets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Examples of Prophecy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09" y="861710"/>
            <a:ext cx="8138891" cy="35375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800" b="1" i="1" dirty="0"/>
              <a:t>Memorize</a:t>
            </a:r>
          </a:p>
          <a:p>
            <a:pPr marL="0" indent="0">
              <a:buNone/>
            </a:pPr>
            <a:r>
              <a:rPr lang="en-US" sz="2800" b="1" i="1" dirty="0"/>
              <a:t>Deuteronomy 18:18-19</a:t>
            </a:r>
          </a:p>
          <a:p>
            <a:pPr marL="0" indent="0">
              <a:buNone/>
            </a:pPr>
            <a:r>
              <a:rPr lang="en-US" sz="2600" i="1" dirty="0"/>
              <a:t>I will raise them up a Prophet from among their brethren, like unto thee, and will put My words in His mouth; and He shall speak unto them all that I shall command Him.</a:t>
            </a:r>
          </a:p>
          <a:p>
            <a:pPr marL="0" indent="0">
              <a:buNone/>
            </a:pPr>
            <a:r>
              <a:rPr lang="en-US" sz="2600" i="1" dirty="0"/>
              <a:t>And it shall come to pass, that whosoever will not hearken unto My words which He shall speak in My name, I will require it of him.</a:t>
            </a:r>
            <a:endParaRPr lang="en-US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Do you think it was helpful for the people of Israel in the time of the prophets to know what was going to happen to them? Why or why not?</a:t>
            </a:r>
          </a:p>
          <a:p>
            <a:r>
              <a:rPr lang="en-US" dirty="0"/>
              <a:t>Would you want to know something that would happen to you in the future? Why or why not?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can studying fulfilled prophecies help us trust in God’s Word?</a:t>
            </a:r>
          </a:p>
          <a:p>
            <a:r>
              <a:rPr lang="en-US" dirty="0"/>
              <a:t>How do you feel about God, knowing that He has kept so many promises in the past?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3988203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A prophet was chosen by God to deliver His words to people.</a:t>
            </a:r>
          </a:p>
          <a:p>
            <a:r>
              <a:rPr lang="en-US" dirty="0"/>
              <a:t>Some prophecies have come true already, and others will happen in the future.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275</Words>
  <Application>Microsoft Macintosh PowerPoint</Application>
  <PresentationFormat>Custom</PresentationFormat>
  <Paragraphs>44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2.3  Books of Prophecy</vt:lpstr>
      <vt:lpstr>2.3  Books of Prophecy</vt:lpstr>
      <vt:lpstr>2.3  Books of Prophecy</vt:lpstr>
      <vt:lpstr>2.3  Books of Prophecy</vt:lpstr>
      <vt:lpstr>2.3  Books of Prophecy</vt:lpstr>
      <vt:lpstr>2.3  Books of Prophecy</vt:lpstr>
      <vt:lpstr>2.3  Books of Prophecy</vt:lpstr>
      <vt:lpstr>2.3  Books of Prophecy</vt:lpstr>
      <vt:lpstr>2.3  Books of Prophecy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35</cp:revision>
  <cp:lastPrinted>2017-06-09T17:09:25Z</cp:lastPrinted>
  <dcterms:created xsi:type="dcterms:W3CDTF">2017-05-01T18:48:28Z</dcterms:created>
  <dcterms:modified xsi:type="dcterms:W3CDTF">2025-08-18T02:34:45Z</dcterms:modified>
</cp:coreProperties>
</file>