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66" r:id="rId6"/>
    <p:sldId id="267" r:id="rId7"/>
    <p:sldId id="268" r:id="rId8"/>
    <p:sldId id="271" r:id="rId9"/>
    <p:sldId id="269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describes the life and teachings of Jesus.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are the Gospels?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Who are the Gospel writers?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do the Gospels teach us?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661988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1 Corinthians 15:3-4</a:t>
            </a:r>
          </a:p>
          <a:p>
            <a:pPr marL="0" indent="0">
              <a:buNone/>
            </a:pPr>
            <a:r>
              <a:rPr lang="en-US" i="1" dirty="0"/>
              <a:t>For I delivered unto you first of all that which I also received, how that Christ died for our sins according to the scriptures.</a:t>
            </a:r>
          </a:p>
          <a:p>
            <a:pPr marL="0" indent="0">
              <a:buNone/>
            </a:pPr>
            <a:r>
              <a:rPr lang="en-US" i="1" dirty="0"/>
              <a:t>And that He was buried, and that He rose again the third day according to the scriptures.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Why do you think God gave four perspectives of the true story of Jesus Christ?</a:t>
            </a:r>
          </a:p>
          <a:p>
            <a:r>
              <a:rPr lang="en-US" dirty="0"/>
              <a:t>How is it helpful to study Christ’s birth, life, death, and resurrection from different writers?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What does the good news of Jesus Christ mean to you?</a:t>
            </a:r>
          </a:p>
          <a:p>
            <a:r>
              <a:rPr lang="en-US" dirty="0"/>
              <a:t>With whom can you share the message of the Gospels today?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3988203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2.4  The Gospels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 first four books of the New Testament are known as the Gospels. They highlight the birth, life ministry, death, and resurrection of Jesus Christ.</a:t>
            </a:r>
          </a:p>
          <a:p>
            <a:r>
              <a:rPr lang="en-US" dirty="0"/>
              <a:t>The Holy Spirit inspired Matthew, Mark, Luke, and John to record true events of Christ’s life from various perspectives.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256</Words>
  <Application>Microsoft Macintosh PowerPoint</Application>
  <PresentationFormat>Custom</PresentationFormat>
  <Paragraphs>44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2.4  The Gospels</vt:lpstr>
      <vt:lpstr>2.4  The Gospels</vt:lpstr>
      <vt:lpstr>2.4  The Gospels</vt:lpstr>
      <vt:lpstr>2.4  The Gospels</vt:lpstr>
      <vt:lpstr>2.4  The Gospels</vt:lpstr>
      <vt:lpstr>2.4  The Gospels</vt:lpstr>
      <vt:lpstr>2.4  The Gospels</vt:lpstr>
      <vt:lpstr>2.4  The Gospels</vt:lpstr>
      <vt:lpstr>2.4  The Gospels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37</cp:revision>
  <cp:lastPrinted>2017-06-09T17:10:34Z</cp:lastPrinted>
  <dcterms:created xsi:type="dcterms:W3CDTF">2017-05-01T18:48:28Z</dcterms:created>
  <dcterms:modified xsi:type="dcterms:W3CDTF">2025-08-18T02:35:08Z</dcterms:modified>
</cp:coreProperties>
</file>