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61" r:id="rId2"/>
    <p:sldId id="263" r:id="rId3"/>
    <p:sldId id="264" r:id="rId4"/>
    <p:sldId id="265" r:id="rId5"/>
    <p:sldId id="267" r:id="rId6"/>
    <p:sldId id="268" r:id="rId7"/>
    <p:sldId id="269" r:id="rId8"/>
    <p:sldId id="270" r:id="rId9"/>
  </p:sldIdLst>
  <p:sldSz cx="9144000" cy="51577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5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529"/>
    <p:restoredTop sz="94646"/>
  </p:normalViewPr>
  <p:slideViewPr>
    <p:cSldViewPr snapToGrid="0" snapToObjects="1">
      <p:cViewPr varScale="1">
        <p:scale>
          <a:sx n="112" d="100"/>
          <a:sy n="112" d="100"/>
        </p:scale>
        <p:origin x="904" y="176"/>
      </p:cViewPr>
      <p:guideLst>
        <p:guide orient="horz" pos="1625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4FA638-8EB7-3D4D-B3F7-3E7A3CDB03EC}" type="datetimeFigureOut">
              <a:rPr lang="en-US" smtClean="0"/>
              <a:t>8/17/25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6D6A2D-BDE8-124B-BE83-4B6A31451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78235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B414577-179D-BE4F-85D7-629900DBA129}" type="datetimeFigureOut">
              <a:rPr lang="en-US" smtClean="0"/>
              <a:t>8/17/25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90525" y="685800"/>
            <a:ext cx="60769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5E3185-6C93-194F-8ECF-FDFD09E57D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8382561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5E3185-6C93-194F-8ECF-FDFD09E57D52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003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5E3185-6C93-194F-8ECF-FDFD09E57D52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003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2258"/>
            <a:ext cx="7772400" cy="110558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22747"/>
            <a:ext cx="6400800" cy="131810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0276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13986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6551"/>
            <a:ext cx="2057400" cy="440083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6551"/>
            <a:ext cx="6019800" cy="440083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40115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56532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14357"/>
            <a:ext cx="7772400" cy="1024394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6092"/>
            <a:ext cx="7772400" cy="1128265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48765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3484"/>
            <a:ext cx="4038600" cy="34039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3484"/>
            <a:ext cx="4038600" cy="34039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7963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4533"/>
            <a:ext cx="4040188" cy="48115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5688"/>
            <a:ext cx="4040188" cy="297169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154533"/>
            <a:ext cx="4041775" cy="48115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1635688"/>
            <a:ext cx="4041775" cy="297169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78934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66369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69066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05356"/>
            <a:ext cx="3008313" cy="87395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5357"/>
            <a:ext cx="5111750" cy="440202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079315"/>
            <a:ext cx="3008313" cy="352807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659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10452"/>
            <a:ext cx="5486400" cy="42623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60858"/>
            <a:ext cx="5486400" cy="309467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36685"/>
            <a:ext cx="5486400" cy="60532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5992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7910" y="206552"/>
            <a:ext cx="8106229" cy="44653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1.1  God is Truth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7910" y="861710"/>
            <a:ext cx="8001000" cy="353754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4" name="Picture 3" descr="unit 2 powerpoint slide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32484" y="-13430"/>
            <a:ext cx="9208968" cy="5184648"/>
          </a:xfrm>
          <a:prstGeom prst="rect">
            <a:avLst/>
          </a:prstGeom>
        </p:spPr>
      </p:pic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791200" y="4488046"/>
            <a:ext cx="2895600" cy="2746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ESV</a:t>
            </a:r>
          </a:p>
        </p:txBody>
      </p:sp>
    </p:spTree>
    <p:extLst>
      <p:ext uri="{BB962C8B-B14F-4D97-AF65-F5344CB8AC3E}">
        <p14:creationId xmlns:p14="http://schemas.microsoft.com/office/powerpoint/2010/main" val="3838359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457200" rtl="0" eaLnBrk="1" latinLnBrk="0" hangingPunct="1">
        <a:spcBef>
          <a:spcPct val="0"/>
        </a:spcBef>
        <a:buNone/>
        <a:defRPr sz="1800" b="1" i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Section_Intro_Slides13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40532" y="-22574"/>
            <a:ext cx="9225065" cy="5202936"/>
          </a:xfrm>
          <a:prstGeom prst="rect">
            <a:avLst/>
          </a:prstGeom>
        </p:spPr>
      </p:pic>
      <p:sp>
        <p:nvSpPr>
          <p:cNvPr id="3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4488046"/>
            <a:ext cx="2895600" cy="274604"/>
          </a:xfrm>
        </p:spPr>
        <p:txBody>
          <a:bodyPr/>
          <a:lstStyle/>
          <a:p>
            <a:r>
              <a:rPr lang="en-US" dirty="0"/>
              <a:t>© 2017 Awana® Clubs International. KJV</a:t>
            </a:r>
          </a:p>
        </p:txBody>
      </p:sp>
    </p:spTree>
    <p:extLst>
      <p:ext uri="{BB962C8B-B14F-4D97-AF65-F5344CB8AC3E}">
        <p14:creationId xmlns:p14="http://schemas.microsoft.com/office/powerpoint/2010/main" val="36684185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7910" y="861710"/>
            <a:ext cx="8001000" cy="3537546"/>
          </a:xfrm>
        </p:spPr>
        <p:txBody>
          <a:bodyPr/>
          <a:lstStyle/>
          <a:p>
            <a:pPr marL="0" indent="0">
              <a:buNone/>
            </a:pPr>
            <a:r>
              <a:rPr lang="en-US" b="1" i="1" dirty="0"/>
              <a:t>Lesson Summary</a:t>
            </a:r>
          </a:p>
          <a:p>
            <a:pPr marL="0" indent="0">
              <a:buNone/>
            </a:pPr>
            <a:r>
              <a:rPr lang="en-US" i="1" dirty="0"/>
              <a:t>The Bible inspires us with a vision of the future reign of Christ.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2.7  Revelation</a:t>
            </a:r>
          </a:p>
        </p:txBody>
      </p:sp>
    </p:spTree>
    <p:extLst>
      <p:ext uri="{BB962C8B-B14F-4D97-AF65-F5344CB8AC3E}">
        <p14:creationId xmlns:p14="http://schemas.microsoft.com/office/powerpoint/2010/main" val="17137515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i="1" dirty="0"/>
              <a:t>Main Lesson Teaching</a:t>
            </a:r>
          </a:p>
          <a:p>
            <a:r>
              <a:rPr lang="en-US" dirty="0"/>
              <a:t>What is the book of Revelation?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2.7  Revelation</a:t>
            </a:r>
          </a:p>
        </p:txBody>
      </p:sp>
    </p:spTree>
    <p:extLst>
      <p:ext uri="{BB962C8B-B14F-4D97-AF65-F5344CB8AC3E}">
        <p14:creationId xmlns:p14="http://schemas.microsoft.com/office/powerpoint/2010/main" val="29121223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2.7  Revelation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i="1" dirty="0"/>
              <a:t>Main Lesson Teaching</a:t>
            </a:r>
          </a:p>
          <a:p>
            <a:r>
              <a:rPr lang="en-US" dirty="0"/>
              <a:t>What promises are in Revelation?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12909242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2.7  Revelation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sz="3500" b="1" i="1" dirty="0"/>
              <a:t>Memorize</a:t>
            </a:r>
          </a:p>
          <a:p>
            <a:pPr marL="0" indent="0">
              <a:buNone/>
            </a:pPr>
            <a:r>
              <a:rPr lang="en-US" b="1" i="1" dirty="0"/>
              <a:t>Revelation 1:1-2</a:t>
            </a:r>
          </a:p>
          <a:p>
            <a:pPr marL="0" indent="0">
              <a:buNone/>
            </a:pPr>
            <a:r>
              <a:rPr lang="en-US" i="1" dirty="0"/>
              <a:t>The Revelation of Jesus Christ, which God gave unto Him, to show unto His servants things which must shortly come to pass; and He sent and signified it by His angel unto His servant John.</a:t>
            </a:r>
          </a:p>
          <a:p>
            <a:pPr marL="0" indent="0">
              <a:buNone/>
            </a:pPr>
            <a:r>
              <a:rPr lang="en-US" i="1" dirty="0"/>
              <a:t>Who bare record of the word of God, and of the testimony of Jesus Christ, and of all things that he saw.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4445472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2.7  Revelation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b="1" i="1" dirty="0"/>
              <a:t>Application Questions</a:t>
            </a:r>
          </a:p>
          <a:p>
            <a:r>
              <a:rPr lang="en-US" dirty="0"/>
              <a:t>How do you feel when you think about heaven?</a:t>
            </a:r>
          </a:p>
          <a:p>
            <a:r>
              <a:rPr lang="en-US" dirty="0"/>
              <a:t>Why do you trust in God’s promises about heaven?</a:t>
            </a:r>
          </a:p>
          <a:p>
            <a:r>
              <a:rPr lang="en-US" dirty="0"/>
              <a:t>What is your favorite thing you have learned about the promises that will take place in the future?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12530132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2.7  Revelation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b="1" i="1" dirty="0"/>
              <a:t>Summing It Up</a:t>
            </a:r>
          </a:p>
          <a:p>
            <a:r>
              <a:rPr lang="en-US" dirty="0"/>
              <a:t>Revelation offers encouragement and admonition, and then offers promises of future events that will take place.</a:t>
            </a:r>
          </a:p>
          <a:p>
            <a:r>
              <a:rPr lang="en-US" dirty="0"/>
              <a:t>Revelation contains the promise that those who accept Jesus as Savior will spend eternity with God in heaven.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42055309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2.7  Revelation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CUSTOMIZABLE SLIDE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28592845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242</TotalTime>
  <Words>216</Words>
  <Application>Microsoft Macintosh PowerPoint</Application>
  <PresentationFormat>Custom</PresentationFormat>
  <Paragraphs>35</Paragraphs>
  <Slides>8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Arial</vt:lpstr>
      <vt:lpstr>Calibri</vt:lpstr>
      <vt:lpstr>Office Theme</vt:lpstr>
      <vt:lpstr>PowerPoint Presentation</vt:lpstr>
      <vt:lpstr>2.7  Revelation</vt:lpstr>
      <vt:lpstr>2.7  Revelation</vt:lpstr>
      <vt:lpstr>2.7  Revelation</vt:lpstr>
      <vt:lpstr>2.7  Revelation</vt:lpstr>
      <vt:lpstr>2.7  Revelation</vt:lpstr>
      <vt:lpstr>2.7  Revelation</vt:lpstr>
      <vt:lpstr>2.7  Revelation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Awana Employee</dc:creator>
  <cp:lastModifiedBy>Microsoft Office User</cp:lastModifiedBy>
  <cp:revision>43</cp:revision>
  <cp:lastPrinted>2017-06-09T17:11:00Z</cp:lastPrinted>
  <dcterms:created xsi:type="dcterms:W3CDTF">2017-05-01T18:48:28Z</dcterms:created>
  <dcterms:modified xsi:type="dcterms:W3CDTF">2025-08-18T02:36:21Z</dcterms:modified>
</cp:coreProperties>
</file>

<file path=docProps/thumbnail.jpeg>
</file>