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68" r:id="rId7"/>
    <p:sldId id="269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inspires us with a vision of the future reign of Christ.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the book of Revelation?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promises are in Revelation?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Revelation 1:1-2</a:t>
            </a:r>
          </a:p>
          <a:p>
            <a:pPr marL="0" indent="0">
              <a:buNone/>
            </a:pPr>
            <a:r>
              <a:rPr lang="en-US" i="1" dirty="0"/>
              <a:t>The Revelation of Jesus Christ, which God gave unto Him, to show unto His servants things which must shortly come to pass; and He sent and signified it by His angel unto His servant John.</a:t>
            </a:r>
          </a:p>
          <a:p>
            <a:pPr marL="0" indent="0">
              <a:buNone/>
            </a:pPr>
            <a:r>
              <a:rPr lang="en-US" i="1" dirty="0"/>
              <a:t>Who bare record of the word of God, and of the testimony of Jesus Christ, and of all things that he saw.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when you think about heaven?</a:t>
            </a:r>
          </a:p>
          <a:p>
            <a:r>
              <a:rPr lang="en-US" dirty="0"/>
              <a:t>Why do you trust in God’s promises about heaven?</a:t>
            </a:r>
          </a:p>
          <a:p>
            <a:r>
              <a:rPr lang="en-US" dirty="0"/>
              <a:t>What is your favorite thing you have learned about the promises that will take place in the future?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Revelation offers encouragement and admonition, and then offers promises of future events that will take place.</a:t>
            </a:r>
          </a:p>
          <a:p>
            <a:r>
              <a:rPr lang="en-US" dirty="0"/>
              <a:t>Revelation contains the promise that those who accept Jesus as Savior will spend eternity with God in heaven.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216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2.7  Revelation</vt:lpstr>
      <vt:lpstr>2.7  Revelation</vt:lpstr>
      <vt:lpstr>2.7  Revelation</vt:lpstr>
      <vt:lpstr>2.7  Revelation</vt:lpstr>
      <vt:lpstr>2.7  Revelation</vt:lpstr>
      <vt:lpstr>2.7  Revelation</vt:lpstr>
      <vt:lpstr>2.7  Revelation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43</cp:revision>
  <cp:lastPrinted>2017-06-09T17:11:00Z</cp:lastPrinted>
  <dcterms:created xsi:type="dcterms:W3CDTF">2017-05-01T18:48:28Z</dcterms:created>
  <dcterms:modified xsi:type="dcterms:W3CDTF">2025-08-18T02:36:21Z</dcterms:modified>
</cp:coreProperties>
</file>