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7" r:id="rId6"/>
    <p:sldId id="271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unit 3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ection_Intro_Slides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Satan chose to be against God, seeking to deceive and destroy.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Who is Satan?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How will Satan be defeated?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Genesis 3:1 </a:t>
            </a:r>
          </a:p>
          <a:p>
            <a:pPr marL="0" indent="0">
              <a:buNone/>
            </a:pPr>
            <a:r>
              <a:rPr lang="en-US" i="1" dirty="0"/>
              <a:t>Now the serpent was more </a:t>
            </a:r>
            <a:r>
              <a:rPr lang="en-US" i="1" dirty="0" err="1"/>
              <a:t>subtil</a:t>
            </a:r>
            <a:r>
              <a:rPr lang="en-US" i="1" dirty="0"/>
              <a:t> than any beast of the field which the </a:t>
            </a:r>
            <a:r>
              <a:rPr lang="en-US" i="1" cap="small" dirty="0"/>
              <a:t>LORD</a:t>
            </a:r>
            <a:r>
              <a:rPr lang="en-US" i="1" dirty="0"/>
              <a:t> God had made. </a:t>
            </a:r>
            <a:r>
              <a:rPr lang="en-US" i="1"/>
              <a:t>And he said unto the woman, “Yea, hath God said, ‘Ye shall not eat of every tree of the garden’?”</a:t>
            </a:r>
            <a:r>
              <a:rPr lang="en-US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What lies might Satan use to try to get people to sin and turn from God?</a:t>
            </a:r>
          </a:p>
          <a:p>
            <a:r>
              <a:rPr lang="en-US" dirty="0"/>
              <a:t>How can you describe to someone why God is more powerful than Satan, and how can this help you feel brave?</a:t>
            </a:r>
          </a:p>
          <a:p>
            <a:r>
              <a:rPr lang="en-US" dirty="0"/>
              <a:t>How can studying and memorizing God’s Word help you defeat Satan?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put on God’s armor to help you in your battle against Satan?</a:t>
            </a:r>
          </a:p>
          <a:p>
            <a:r>
              <a:rPr lang="en-US" dirty="0"/>
              <a:t>What can you do this week to prepare yourself against Satan’s attacks?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dirty="0"/>
              <a:t>Satan is a liar who desires to destroy God’s plan and turn man against God.</a:t>
            </a:r>
          </a:p>
          <a:p>
            <a:r>
              <a:rPr lang="en-US" dirty="0"/>
              <a:t>God will one day defeat Satan and cast him into hell forever.</a:t>
            </a:r>
          </a:p>
          <a:p>
            <a:r>
              <a:rPr lang="en-US" dirty="0"/>
              <a:t>When we study God’s Word and draw closer to Him, we can learn to defeat Satan and his temptations.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256</Words>
  <Application>Microsoft Macintosh PowerPoint</Application>
  <PresentationFormat>Custom</PresentationFormat>
  <Paragraphs>41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3.2  Satan</vt:lpstr>
      <vt:lpstr>3.2  Satan</vt:lpstr>
      <vt:lpstr>3.2  Satan</vt:lpstr>
      <vt:lpstr>3.2  Satan</vt:lpstr>
      <vt:lpstr>3.2  Satan</vt:lpstr>
      <vt:lpstr>3.2  Satan</vt:lpstr>
      <vt:lpstr>3.2  Satan</vt:lpstr>
      <vt:lpstr>3.2  Satan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37</cp:revision>
  <cp:lastPrinted>2017-05-31T14:40:52Z</cp:lastPrinted>
  <dcterms:created xsi:type="dcterms:W3CDTF">2017-05-01T18:48:28Z</dcterms:created>
  <dcterms:modified xsi:type="dcterms:W3CDTF">2025-08-18T02:37:35Z</dcterms:modified>
</cp:coreProperties>
</file>