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61" r:id="rId2"/>
    <p:sldId id="263" r:id="rId3"/>
    <p:sldId id="264" r:id="rId4"/>
    <p:sldId id="265" r:id="rId5"/>
    <p:sldId id="272" r:id="rId6"/>
    <p:sldId id="267" r:id="rId7"/>
    <p:sldId id="271" r:id="rId8"/>
    <p:sldId id="269" r:id="rId9"/>
    <p:sldId id="270" r:id="rId10"/>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KJV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Jesus will return and establish His reign — we have this hope.</a:t>
            </a:r>
            <a:r>
              <a:rPr lang="en-US" dirty="0"/>
              <a:t> </a:t>
            </a:r>
          </a:p>
        </p:txBody>
      </p:sp>
      <p:sp>
        <p:nvSpPr>
          <p:cNvPr id="4" name="Footer Placeholder 3"/>
          <p:cNvSpPr>
            <a:spLocks noGrp="1"/>
          </p:cNvSpPr>
          <p:nvPr>
            <p:ph type="ftr" sz="quarter" idx="11"/>
          </p:nvPr>
        </p:nvSpPr>
        <p:spPr/>
        <p:txBody>
          <a:bodyPr/>
          <a:lstStyle/>
          <a:p>
            <a:r>
              <a:rPr lang="en-US" dirty="0"/>
              <a:t>KJV</a:t>
            </a:r>
          </a:p>
        </p:txBody>
      </p:sp>
      <p:sp>
        <p:nvSpPr>
          <p:cNvPr id="7" name="Title 6"/>
          <p:cNvSpPr>
            <a:spLocks noGrp="1"/>
          </p:cNvSpPr>
          <p:nvPr>
            <p:ph type="title"/>
          </p:nvPr>
        </p:nvSpPr>
        <p:spPr/>
        <p:txBody>
          <a:bodyPr/>
          <a:lstStyle/>
          <a:p>
            <a:r>
              <a:rPr lang="en-US" dirty="0"/>
              <a:t>3.6  The Lord’s Return</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Jesus promised His return.</a:t>
            </a:r>
          </a:p>
        </p:txBody>
      </p:sp>
      <p:sp>
        <p:nvSpPr>
          <p:cNvPr id="4" name="Footer Placeholder 3"/>
          <p:cNvSpPr>
            <a:spLocks noGrp="1"/>
          </p:cNvSpPr>
          <p:nvPr>
            <p:ph type="ftr" sz="quarter" idx="11"/>
          </p:nvPr>
        </p:nvSpPr>
        <p:spPr/>
        <p:txBody>
          <a:bodyPr/>
          <a:lstStyle/>
          <a:p>
            <a:r>
              <a:rPr lang="en-US" dirty="0"/>
              <a:t>KJV</a:t>
            </a:r>
          </a:p>
        </p:txBody>
      </p:sp>
      <p:sp>
        <p:nvSpPr>
          <p:cNvPr id="5" name="Title 4"/>
          <p:cNvSpPr>
            <a:spLocks noGrp="1"/>
          </p:cNvSpPr>
          <p:nvPr>
            <p:ph type="title"/>
          </p:nvPr>
        </p:nvSpPr>
        <p:spPr/>
        <p:txBody>
          <a:bodyPr/>
          <a:lstStyle/>
          <a:p>
            <a:r>
              <a:rPr lang="en-US" dirty="0"/>
              <a:t>3.6  The Lord’s Return</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We can have hope.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We can tell others He is coming.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1121560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85000" lnSpcReduction="10000"/>
          </a:bodyPr>
          <a:lstStyle/>
          <a:p>
            <a:pPr marL="0" indent="0">
              <a:buNone/>
            </a:pPr>
            <a:r>
              <a:rPr lang="en-US" sz="3800" b="1" i="1" dirty="0"/>
              <a:t>Memorize</a:t>
            </a:r>
          </a:p>
          <a:p>
            <a:pPr marL="0" indent="0">
              <a:buNone/>
            </a:pPr>
            <a:r>
              <a:rPr lang="en-US" b="1" i="1" dirty="0"/>
              <a:t>1 Thessalonians 4:16-17</a:t>
            </a:r>
          </a:p>
          <a:p>
            <a:pPr marL="0" indent="0">
              <a:buNone/>
            </a:pPr>
            <a:r>
              <a:rPr lang="en-US" i="1" dirty="0"/>
              <a:t>For the Lord Himself shall descend from heaven with a shout, with the voice of the archangel, and with the trump of God: and the dead in Christ shall rise first.</a:t>
            </a:r>
          </a:p>
          <a:p>
            <a:pPr marL="0" indent="0">
              <a:buNone/>
            </a:pPr>
            <a:r>
              <a:rPr lang="en-US" i="1"/>
              <a:t>Then </a:t>
            </a:r>
            <a:r>
              <a:rPr lang="en-US" i="1" dirty="0"/>
              <a:t>we which are alive and remain shall be caught up together with them in the clouds, to meet the Lord in the air: and so shall we ever be with the Lord.</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Application Questions</a:t>
            </a:r>
          </a:p>
          <a:p>
            <a:r>
              <a:rPr lang="en-US" dirty="0"/>
              <a:t>If you have trusted Jesus as your Savior, how does knowing Jesus promised to come back for you give you hope when you face struggles?</a:t>
            </a:r>
          </a:p>
          <a:p>
            <a:r>
              <a:rPr lang="en-US" dirty="0"/>
              <a:t>How do you feel knowing Jesus could come back at any moment?</a:t>
            </a:r>
          </a:p>
          <a:p>
            <a:r>
              <a:rPr lang="en-US" dirty="0"/>
              <a:t>Whom can you share the comfort of Jesus’ return with this week?</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Summing It Up</a:t>
            </a:r>
          </a:p>
          <a:p>
            <a:r>
              <a:rPr lang="en-US" dirty="0"/>
              <a:t>One day, Jesus will return in the clouds. Those who have trusted Him as Savior and have died will meet Him in the air. Those who have trusted Him as Savior and are alive will meet Him in the air.</a:t>
            </a:r>
          </a:p>
          <a:p>
            <a:r>
              <a:rPr lang="en-US" dirty="0"/>
              <a:t>We can take comfort in the hope of Christ’s return. </a:t>
            </a:r>
          </a:p>
        </p:txBody>
      </p:sp>
      <p:sp>
        <p:nvSpPr>
          <p:cNvPr id="4" name="Footer Placeholder 3"/>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KJV</a:t>
            </a:r>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230</TotalTime>
  <Words>283</Words>
  <Application>Microsoft Macintosh PowerPoint</Application>
  <PresentationFormat>Custom</PresentationFormat>
  <Paragraphs>39</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3.6  The Lord’s Return</vt:lpstr>
      <vt:lpstr>3.6  The Lord’s Return</vt:lpstr>
      <vt:lpstr>3.6  The Lord’s Return</vt:lpstr>
      <vt:lpstr>3.6  The Lord’s Return</vt:lpstr>
      <vt:lpstr>3.6  The Lord’s Return</vt:lpstr>
      <vt:lpstr>3.6  The Lord’s Return</vt:lpstr>
      <vt:lpstr>3.6  The Lord’s Return</vt:lpstr>
      <vt:lpstr>3.6  The Lord’s Return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46</cp:revision>
  <cp:lastPrinted>2017-05-31T14:41:49Z</cp:lastPrinted>
  <dcterms:created xsi:type="dcterms:W3CDTF">2017-05-01T18:48:28Z</dcterms:created>
  <dcterms:modified xsi:type="dcterms:W3CDTF">2025-08-18T02:39:10Z</dcterms:modified>
</cp:coreProperties>
</file>