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61" r:id="rId2"/>
    <p:sldId id="263" r:id="rId3"/>
    <p:sldId id="264" r:id="rId4"/>
    <p:sldId id="265" r:id="rId5"/>
    <p:sldId id="272" r:id="rId6"/>
    <p:sldId id="267" r:id="rId7"/>
    <p:sldId id="271" r:id="rId8"/>
    <p:sldId id="269" r:id="rId9"/>
    <p:sldId id="273" r:id="rId10"/>
    <p:sldId id="274" r:id="rId11"/>
    <p:sldId id="270" r:id="rId12"/>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5">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94646"/>
  </p:normalViewPr>
  <p:slideViewPr>
    <p:cSldViewPr snapToGrid="0" snapToObjects="1">
      <p:cViewPr varScale="1">
        <p:scale>
          <a:sx n="112" d="100"/>
          <a:sy n="112" d="100"/>
        </p:scale>
        <p:origin x="904" y="176"/>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8/17/25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8/17/25</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8</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9</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10</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a:t>Click to edit Master title style</a:t>
            </a:r>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a:t>ESV</a:t>
            </a:r>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a:t>ESV</a:t>
            </a:r>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a:t>ESV</a:t>
            </a:r>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a:t>1.1  God is Truth</a:t>
            </a:r>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ESV</a:t>
            </a:r>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ection_Intro_Slides2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International. KJV</a:t>
            </a:r>
          </a:p>
        </p:txBody>
      </p:sp>
    </p:spTree>
    <p:extLst>
      <p:ext uri="{BB962C8B-B14F-4D97-AF65-F5344CB8AC3E}">
        <p14:creationId xmlns:p14="http://schemas.microsoft.com/office/powerpoint/2010/main" val="3668418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fontScale="92500"/>
          </a:bodyPr>
          <a:lstStyle/>
          <a:p>
            <a:pPr marL="0" indent="0">
              <a:buNone/>
            </a:pPr>
            <a:r>
              <a:rPr lang="en-US" sz="3500" b="1" i="1" dirty="0"/>
              <a:t>Summing It Up</a:t>
            </a:r>
          </a:p>
          <a:p>
            <a:r>
              <a:rPr lang="en-US" dirty="0"/>
              <a:t>If we choose to accept Jesus as Savior, we will spend eternity with Him in heaven. If we choose to reject Jesus as Savior, we will spend eternity separated from God forever in hell.</a:t>
            </a:r>
          </a:p>
          <a:p>
            <a:r>
              <a:rPr lang="en-US" dirty="0"/>
              <a:t>If we choose to accept Jesus as Savior, nothing can ever take away our eternity with God. </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264970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lstStyle/>
          <a:p>
            <a:r>
              <a:rPr lang="en-US" dirty="0"/>
              <a:t>CUSTOMIZABLE SLIDE</a:t>
            </a:r>
          </a:p>
        </p:txBody>
      </p:sp>
      <p:sp>
        <p:nvSpPr>
          <p:cNvPr id="5" name="Footer Placeholder 4"/>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2859284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a:t>Lesson Summary</a:t>
            </a:r>
          </a:p>
          <a:p>
            <a:pPr marL="0" indent="0">
              <a:buNone/>
            </a:pPr>
            <a:r>
              <a:rPr lang="en-US" i="1" dirty="0"/>
              <a:t>Jesus will reign forever in the new heavens and new earth.</a:t>
            </a:r>
            <a:endParaRPr lang="en-US" dirty="0"/>
          </a:p>
        </p:txBody>
      </p:sp>
      <p:sp>
        <p:nvSpPr>
          <p:cNvPr id="4" name="Footer Placeholder 3"/>
          <p:cNvSpPr>
            <a:spLocks noGrp="1"/>
          </p:cNvSpPr>
          <p:nvPr>
            <p:ph type="ftr" sz="quarter" idx="11"/>
          </p:nvPr>
        </p:nvSpPr>
        <p:spPr/>
        <p:txBody>
          <a:bodyPr/>
          <a:lstStyle/>
          <a:p>
            <a:r>
              <a:rPr lang="en-US" dirty="0"/>
              <a:t>KJV</a:t>
            </a:r>
          </a:p>
        </p:txBody>
      </p:sp>
      <p:sp>
        <p:nvSpPr>
          <p:cNvPr id="7" name="Title 6"/>
          <p:cNvSpPr>
            <a:spLocks noGrp="1"/>
          </p:cNvSpPr>
          <p:nvPr>
            <p:ph type="title"/>
          </p:nvPr>
        </p:nvSpPr>
        <p:spPr/>
        <p:txBody>
          <a:bodyPr/>
          <a:lstStyle/>
          <a:p>
            <a:r>
              <a:rPr lang="en-US" dirty="0"/>
              <a:t>3.7  Eternity</a:t>
            </a:r>
          </a:p>
        </p:txBody>
      </p:sp>
    </p:spTree>
    <p:extLst>
      <p:ext uri="{BB962C8B-B14F-4D97-AF65-F5344CB8AC3E}">
        <p14:creationId xmlns:p14="http://schemas.microsoft.com/office/powerpoint/2010/main" val="1713751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a:t>God is eternal. </a:t>
            </a:r>
          </a:p>
        </p:txBody>
      </p:sp>
      <p:sp>
        <p:nvSpPr>
          <p:cNvPr id="4" name="Footer Placeholder 3"/>
          <p:cNvSpPr>
            <a:spLocks noGrp="1"/>
          </p:cNvSpPr>
          <p:nvPr>
            <p:ph type="ftr" sz="quarter" idx="11"/>
          </p:nvPr>
        </p:nvSpPr>
        <p:spPr/>
        <p:txBody>
          <a:bodyPr/>
          <a:lstStyle/>
          <a:p>
            <a:r>
              <a:rPr lang="en-US" dirty="0"/>
              <a:t>KJV</a:t>
            </a:r>
          </a:p>
        </p:txBody>
      </p:sp>
      <p:sp>
        <p:nvSpPr>
          <p:cNvPr id="5" name="Title 4"/>
          <p:cNvSpPr>
            <a:spLocks noGrp="1"/>
          </p:cNvSpPr>
          <p:nvPr>
            <p:ph type="title"/>
          </p:nvPr>
        </p:nvSpPr>
        <p:spPr/>
        <p:txBody>
          <a:bodyPr/>
          <a:lstStyle/>
          <a:p>
            <a:r>
              <a:rPr lang="en-US" dirty="0"/>
              <a:t>3.7  Eternity</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Our world is not eternal. </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Jesus made the way to an eternity in heaven. </a:t>
            </a:r>
          </a:p>
          <a:p>
            <a:r>
              <a:rPr lang="en-US" dirty="0"/>
              <a:t>Eternity gives us hope. </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1121560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fontScale="85000" lnSpcReduction="10000"/>
          </a:bodyPr>
          <a:lstStyle/>
          <a:p>
            <a:pPr marL="0" indent="0">
              <a:buNone/>
            </a:pPr>
            <a:r>
              <a:rPr lang="en-US" sz="3800" b="1" i="1" dirty="0"/>
              <a:t>Memorize</a:t>
            </a:r>
          </a:p>
          <a:p>
            <a:pPr marL="0" indent="0">
              <a:buNone/>
            </a:pPr>
            <a:r>
              <a:rPr lang="en-US" b="1" i="1" dirty="0"/>
              <a:t>Psalm 102:25-27</a:t>
            </a:r>
          </a:p>
          <a:p>
            <a:pPr marL="0" indent="0">
              <a:buNone/>
            </a:pPr>
            <a:r>
              <a:rPr lang="en-US" i="1" dirty="0"/>
              <a:t>Of old hast Thou laid the foundation of the earth: and the heavens are the work of Thy hands.</a:t>
            </a:r>
          </a:p>
          <a:p>
            <a:pPr marL="0" indent="0">
              <a:buNone/>
            </a:pPr>
            <a:r>
              <a:rPr lang="en-US" i="1" dirty="0"/>
              <a:t>They shall perish, but Thou shalt endure: yea, all of them shall wax old like a garment; as a vesture shalt Thou change them, and they shall be changed.</a:t>
            </a:r>
          </a:p>
          <a:p>
            <a:pPr marL="0" indent="0">
              <a:buNone/>
            </a:pPr>
            <a:r>
              <a:rPr lang="en-US" i="1"/>
              <a:t>But </a:t>
            </a:r>
            <a:r>
              <a:rPr lang="en-US" i="1" dirty="0"/>
              <a:t>Thou art the same, and Thy years shall have no end.</a:t>
            </a:r>
            <a:endParaRPr lang="en-US" dirty="0"/>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44454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a:bodyPr>
          <a:lstStyle/>
          <a:p>
            <a:pPr marL="0" indent="0">
              <a:buNone/>
            </a:pPr>
            <a:r>
              <a:rPr lang="en-US" b="1" i="1" dirty="0"/>
              <a:t>Application Questions</a:t>
            </a:r>
          </a:p>
          <a:p>
            <a:r>
              <a:rPr lang="en-US" dirty="0"/>
              <a:t>Why is choosing to reject or accept Jesus as Savior the most important choice you will ever make?</a:t>
            </a:r>
          </a:p>
          <a:p>
            <a:r>
              <a:rPr lang="en-US" dirty="0"/>
              <a:t>What will happen when someone who accepts Jesus as Savior dies?</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4133815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a:bodyPr>
          <a:lstStyle/>
          <a:p>
            <a:pPr marL="0" indent="0">
              <a:buNone/>
            </a:pPr>
            <a:r>
              <a:rPr lang="en-US" b="1" i="1" dirty="0"/>
              <a:t>Application Questions</a:t>
            </a:r>
          </a:p>
          <a:p>
            <a:r>
              <a:rPr lang="en-US" dirty="0"/>
              <a:t>What will happen to someone who rejects Jesus as Savior dies?</a:t>
            </a:r>
          </a:p>
          <a:p>
            <a:r>
              <a:rPr lang="en-US" dirty="0"/>
              <a:t>What decision have you made? </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4205530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3.7  Eternity</a:t>
            </a:r>
          </a:p>
        </p:txBody>
      </p:sp>
      <p:sp>
        <p:nvSpPr>
          <p:cNvPr id="3" name="Content Placeholder 2"/>
          <p:cNvSpPr>
            <a:spLocks noGrp="1"/>
          </p:cNvSpPr>
          <p:nvPr>
            <p:ph idx="1"/>
          </p:nvPr>
        </p:nvSpPr>
        <p:spPr/>
        <p:txBody>
          <a:bodyPr>
            <a:normAutofit/>
          </a:bodyPr>
          <a:lstStyle/>
          <a:p>
            <a:pPr marL="0" indent="0">
              <a:buNone/>
            </a:pPr>
            <a:r>
              <a:rPr lang="en-US" b="1" i="1" dirty="0"/>
              <a:t>Summing It Up</a:t>
            </a:r>
          </a:p>
          <a:p>
            <a:r>
              <a:rPr lang="en-US" dirty="0"/>
              <a:t>Even though our bodies will one day end, our lives continue after we die.</a:t>
            </a:r>
          </a:p>
          <a:p>
            <a:r>
              <a:rPr lang="en-US" dirty="0"/>
              <a:t>Each of us has a choice to make about where we will spend eternity.</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37296170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249</TotalTime>
  <Words>312</Words>
  <Application>Microsoft Macintosh PowerPoint</Application>
  <PresentationFormat>Custom</PresentationFormat>
  <Paragraphs>52</Paragraphs>
  <Slides>11</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PowerPoint Presentation</vt:lpstr>
      <vt:lpstr>3.7  Eternity</vt:lpstr>
      <vt:lpstr>3.7  Eternity</vt:lpstr>
      <vt:lpstr>3.7  Eternity</vt:lpstr>
      <vt:lpstr>3.7  Eternity</vt:lpstr>
      <vt:lpstr>3.7  Eternity</vt:lpstr>
      <vt:lpstr>3.7  Eternity</vt:lpstr>
      <vt:lpstr>3.7  Eternity</vt:lpstr>
      <vt:lpstr>3.7  Eternity</vt:lpstr>
      <vt:lpstr>3.7  Eternity</vt:lpstr>
      <vt:lpstr>3.7  Eternity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Microsoft Office User</cp:lastModifiedBy>
  <cp:revision>50</cp:revision>
  <cp:lastPrinted>2017-05-31T14:42:02Z</cp:lastPrinted>
  <dcterms:created xsi:type="dcterms:W3CDTF">2017-05-01T18:48:28Z</dcterms:created>
  <dcterms:modified xsi:type="dcterms:W3CDTF">2025-08-18T02:39:35Z</dcterms:modified>
</cp:coreProperties>
</file>