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1" r:id="rId2"/>
    <p:sldId id="263" r:id="rId3"/>
    <p:sldId id="264" r:id="rId4"/>
    <p:sldId id="265" r:id="rId5"/>
    <p:sldId id="272" r:id="rId6"/>
    <p:sldId id="267" r:id="rId7"/>
    <p:sldId id="271" r:id="rId8"/>
    <p:sldId id="273" r:id="rId9"/>
    <p:sldId id="274" r:id="rId10"/>
    <p:sldId id="270" r:id="rId11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46"/>
  </p:normalViewPr>
  <p:slideViewPr>
    <p:cSldViewPr snapToGrid="0" snapToObjects="1">
      <p:cViewPr varScale="1">
        <p:scale>
          <a:sx n="112" d="100"/>
          <a:sy n="112" d="100"/>
        </p:scale>
        <p:origin x="904" y="176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it 4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ction_Intro_Slides2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KJV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4.1  Faith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Faith is believing in Jesus and what He has done for us.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4.1  Faith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What is faith? </a:t>
            </a:r>
          </a:p>
          <a:p>
            <a:r>
              <a:rPr lang="en-US" dirty="0"/>
              <a:t>Why do we need faith?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4.1  Faith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4.1  Faith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How often do we need faith? </a:t>
            </a:r>
          </a:p>
          <a:p>
            <a:r>
              <a:rPr lang="en-US" dirty="0"/>
              <a:t>What’s an example of faith in the Bible?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4.1  Faith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How can our faith grow stronger? </a:t>
            </a:r>
          </a:p>
          <a:p>
            <a:r>
              <a:rPr lang="en-US" dirty="0"/>
              <a:t>Will it impact other people if our faith in God grows?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11215601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4.1  Faith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Hebrews 11:6</a:t>
            </a:r>
          </a:p>
          <a:p>
            <a:pPr marL="0" indent="0">
              <a:buNone/>
            </a:pPr>
            <a:r>
              <a:rPr lang="en-US" i="1" dirty="0"/>
              <a:t>But without faith it is impossible to please Him: for He that cometh to God must believe that He is, and that He is a </a:t>
            </a:r>
            <a:r>
              <a:rPr lang="en-US" i="1" dirty="0" err="1"/>
              <a:t>rewarder</a:t>
            </a:r>
            <a:r>
              <a:rPr lang="en-US" i="1"/>
              <a:t> of them that diligently seek Him.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4.1  Faith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500" b="1" i="1" dirty="0"/>
              <a:t>Application Questions</a:t>
            </a:r>
          </a:p>
          <a:p>
            <a:r>
              <a:rPr lang="en-US" dirty="0"/>
              <a:t>What prayers of your own have you seen God answer?</a:t>
            </a:r>
          </a:p>
          <a:p>
            <a:r>
              <a:rPr lang="en-US" dirty="0"/>
              <a:t>What struggle or trial has He brought you through?</a:t>
            </a:r>
          </a:p>
          <a:p>
            <a:r>
              <a:rPr lang="en-US" dirty="0"/>
              <a:t>Why is it important for our faith to grow?</a:t>
            </a:r>
          </a:p>
          <a:p>
            <a:r>
              <a:rPr lang="en-US" dirty="0"/>
              <a:t>How can you get to know God better so that your faith can grow?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4133815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4.1  Faith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Faith is believing in Jesus and what He’s done for us in the past and is doing for us now.</a:t>
            </a:r>
          </a:p>
          <a:p>
            <a:r>
              <a:rPr lang="en-US" dirty="0"/>
              <a:t>Faith is not a one-time event at salvation. Our faith continues to grow as we seek to know God more.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37296170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4.1  Faith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God’s Word offers many examples of real people who demonstrated faith and whose faith grew.</a:t>
            </a:r>
          </a:p>
          <a:p>
            <a:r>
              <a:rPr lang="en-US" dirty="0"/>
              <a:t>As our faith grows, our faith is lived out by our actions.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2649700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274</Words>
  <Application>Microsoft Macintosh PowerPoint</Application>
  <PresentationFormat>Custom</PresentationFormat>
  <Paragraphs>48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PowerPoint Presentation</vt:lpstr>
      <vt:lpstr>4.1  Faith</vt:lpstr>
      <vt:lpstr>4.1  Faith</vt:lpstr>
      <vt:lpstr>4.1  Faith</vt:lpstr>
      <vt:lpstr>4.1  Faith</vt:lpstr>
      <vt:lpstr>4.1  Faith</vt:lpstr>
      <vt:lpstr>4.1  Faith</vt:lpstr>
      <vt:lpstr>4.1  Faith</vt:lpstr>
      <vt:lpstr>4.1  Faith</vt:lpstr>
      <vt:lpstr>4.1  Faith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51</cp:revision>
  <cp:lastPrinted>2017-05-31T14:53:52Z</cp:lastPrinted>
  <dcterms:created xsi:type="dcterms:W3CDTF">2017-05-01T18:48:28Z</dcterms:created>
  <dcterms:modified xsi:type="dcterms:W3CDTF">2025-08-18T02:40:29Z</dcterms:modified>
</cp:coreProperties>
</file>