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We can show others what Christ has done in our lives.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witnessing?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some examples of witnessing in the Bible?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are witnesses!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  <a:p>
            <a:pPr marL="0" indent="0">
              <a:buNone/>
            </a:pPr>
            <a:r>
              <a:rPr lang="en-US" i="1"/>
              <a:t>Let your light so shine before men, that they may see your good works, and glorify your Father which is in heaven.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give evidence to what God has done for you at home?</a:t>
            </a:r>
          </a:p>
          <a:p>
            <a:r>
              <a:rPr lang="en-US" dirty="0"/>
              <a:t>With whom have you shared the good news?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kids your age be a witness to their friends by their words or actions?</a:t>
            </a:r>
          </a:p>
          <a:p>
            <a:r>
              <a:rPr lang="en-US" dirty="0"/>
              <a:t>How can trusting in God’s strength help you be a better witness to others?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Witnessing is giving evidence to what God has done.</a:t>
            </a:r>
          </a:p>
          <a:p>
            <a:r>
              <a:rPr lang="en-US" dirty="0"/>
              <a:t>Our lives give evidence of what God has done for us.</a:t>
            </a:r>
          </a:p>
          <a:p>
            <a:r>
              <a:rPr lang="en-US" dirty="0"/>
              <a:t>When your light shines before others, they will see your good works and give glory to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213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57</cp:revision>
  <cp:lastPrinted>2017-05-31T14:54:47Z</cp:lastPrinted>
  <dcterms:created xsi:type="dcterms:W3CDTF">2017-05-01T18:48:28Z</dcterms:created>
  <dcterms:modified xsi:type="dcterms:W3CDTF">2025-08-18T02:43:09Z</dcterms:modified>
</cp:coreProperties>
</file>