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61" r:id="rId2"/>
    <p:sldId id="263" r:id="rId3"/>
    <p:sldId id="264" r:id="rId4"/>
    <p:sldId id="265" r:id="rId5"/>
    <p:sldId id="272" r:id="rId6"/>
    <p:sldId id="267" r:id="rId7"/>
    <p:sldId id="271" r:id="rId8"/>
    <p:sldId id="269" r:id="rId9"/>
    <p:sldId id="270" r:id="rId10"/>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5">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94646"/>
  </p:normalViewPr>
  <p:slideViewPr>
    <p:cSldViewPr snapToGrid="0" snapToObjects="1">
      <p:cViewPr varScale="1">
        <p:scale>
          <a:sx n="112" d="100"/>
          <a:sy n="112" d="100"/>
        </p:scale>
        <p:origin x="904" y="176"/>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8/17/25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8/17/25</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8</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a:t>Click to edit Master title style</a:t>
            </a:r>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a:t>ESV</a:t>
            </a:r>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a:t>ESV</a:t>
            </a:r>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a:t>ESV</a:t>
            </a:r>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a:t>1.1  God is Truth</a:t>
            </a:r>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ESV</a:t>
            </a:r>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ection_Intro_Slides1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International. KJV</a:t>
            </a:r>
          </a:p>
        </p:txBody>
      </p:sp>
    </p:spTree>
    <p:extLst>
      <p:ext uri="{BB962C8B-B14F-4D97-AF65-F5344CB8AC3E}">
        <p14:creationId xmlns:p14="http://schemas.microsoft.com/office/powerpoint/2010/main" val="3668418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a:t>Lesson Summary</a:t>
            </a:r>
          </a:p>
          <a:p>
            <a:pPr marL="0" indent="0">
              <a:buNone/>
            </a:pPr>
            <a:r>
              <a:rPr lang="en-US" i="1" dirty="0"/>
              <a:t>Adam and Eve chose to disobey God, with dire consequences.</a:t>
            </a:r>
            <a:endParaRPr lang="en-US" dirty="0"/>
          </a:p>
        </p:txBody>
      </p:sp>
      <p:sp>
        <p:nvSpPr>
          <p:cNvPr id="4" name="Footer Placeholder 3"/>
          <p:cNvSpPr>
            <a:spLocks noGrp="1"/>
          </p:cNvSpPr>
          <p:nvPr>
            <p:ph type="ftr" sz="quarter" idx="11"/>
          </p:nvPr>
        </p:nvSpPr>
        <p:spPr/>
        <p:txBody>
          <a:bodyPr/>
          <a:lstStyle/>
          <a:p>
            <a:r>
              <a:rPr lang="en-US" dirty="0"/>
              <a:t>KJV</a:t>
            </a:r>
          </a:p>
        </p:txBody>
      </p:sp>
      <p:sp>
        <p:nvSpPr>
          <p:cNvPr id="7" name="Title 6"/>
          <p:cNvSpPr>
            <a:spLocks noGrp="1"/>
          </p:cNvSpPr>
          <p:nvPr>
            <p:ph type="title"/>
          </p:nvPr>
        </p:nvSpPr>
        <p:spPr/>
        <p:txBody>
          <a:bodyPr/>
          <a:lstStyle/>
          <a:p>
            <a:r>
              <a:rPr lang="en-US" dirty="0"/>
              <a:t>3.3  The Fall</a:t>
            </a:r>
          </a:p>
        </p:txBody>
      </p:sp>
    </p:spTree>
    <p:extLst>
      <p:ext uri="{BB962C8B-B14F-4D97-AF65-F5344CB8AC3E}">
        <p14:creationId xmlns:p14="http://schemas.microsoft.com/office/powerpoint/2010/main" val="1713751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a:t>What were things like before the fall? </a:t>
            </a:r>
          </a:p>
        </p:txBody>
      </p:sp>
      <p:sp>
        <p:nvSpPr>
          <p:cNvPr id="4" name="Footer Placeholder 3"/>
          <p:cNvSpPr>
            <a:spLocks noGrp="1"/>
          </p:cNvSpPr>
          <p:nvPr>
            <p:ph type="ftr" sz="quarter" idx="11"/>
          </p:nvPr>
        </p:nvSpPr>
        <p:spPr/>
        <p:txBody>
          <a:bodyPr/>
          <a:lstStyle/>
          <a:p>
            <a:r>
              <a:rPr lang="en-US" dirty="0"/>
              <a:t>KJV</a:t>
            </a:r>
          </a:p>
        </p:txBody>
      </p:sp>
      <p:sp>
        <p:nvSpPr>
          <p:cNvPr id="5" name="Title 4"/>
          <p:cNvSpPr>
            <a:spLocks noGrp="1"/>
          </p:cNvSpPr>
          <p:nvPr>
            <p:ph type="title"/>
          </p:nvPr>
        </p:nvSpPr>
        <p:spPr/>
        <p:txBody>
          <a:bodyPr/>
          <a:lstStyle/>
          <a:p>
            <a:r>
              <a:rPr lang="en-US" dirty="0"/>
              <a:t>3.3  The Fall</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What happened to cause the fall? </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What were the consequences of the fall? </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2515588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normAutofit fontScale="92500"/>
          </a:bodyPr>
          <a:lstStyle/>
          <a:p>
            <a:pPr marL="0" indent="0">
              <a:buNone/>
            </a:pPr>
            <a:r>
              <a:rPr lang="en-US" sz="3500" b="1" i="1" dirty="0"/>
              <a:t>Memorize</a:t>
            </a:r>
          </a:p>
          <a:p>
            <a:pPr marL="0" indent="0">
              <a:buNone/>
            </a:pPr>
            <a:r>
              <a:rPr lang="en-US" b="1" i="1" dirty="0"/>
              <a:t>Genesis 3:6 </a:t>
            </a:r>
          </a:p>
          <a:p>
            <a:pPr marL="0" indent="0">
              <a:buNone/>
            </a:pPr>
            <a:r>
              <a:rPr lang="en-US" i="1"/>
              <a:t>And when the woman saw that the tree was good for food, and that it was pleasant to the eyes, and a tree to be desired to make one wise, she took of the fruit thereof, and did eat, and gave also unto her husband with her; and he did eat. </a:t>
            </a:r>
            <a:endParaRPr lang="en-US" dirty="0"/>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44454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normAutofit fontScale="85000" lnSpcReduction="20000"/>
          </a:bodyPr>
          <a:lstStyle/>
          <a:p>
            <a:pPr marL="0" indent="0">
              <a:buNone/>
            </a:pPr>
            <a:r>
              <a:rPr lang="en-US" sz="3800" b="1" i="1" dirty="0"/>
              <a:t>Application Questions</a:t>
            </a:r>
          </a:p>
          <a:p>
            <a:r>
              <a:rPr lang="en-US" dirty="0"/>
              <a:t>Why do you think Eve believed Satan’s lie?</a:t>
            </a:r>
          </a:p>
          <a:p>
            <a:r>
              <a:rPr lang="en-US" dirty="0"/>
              <a:t>What would you tell Adam and Eve if you got the chance to warn them about disobeying God? How could you use these words to help yourself when you are tempted to disobey God?</a:t>
            </a:r>
          </a:p>
          <a:p>
            <a:r>
              <a:rPr lang="en-US" dirty="0"/>
              <a:t>What can give you courage when you see the consequences of sin in your life and the lives of others?</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4133815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a:t>Summing It Up</a:t>
            </a:r>
          </a:p>
          <a:p>
            <a:r>
              <a:rPr lang="en-US" dirty="0"/>
              <a:t>Satan tempted Eve with a lie, and both Adam and Eve chose to sin. </a:t>
            </a:r>
          </a:p>
          <a:p>
            <a:r>
              <a:rPr lang="en-US" dirty="0"/>
              <a:t>A sin is anything we think, say, or do that disobeys God. </a:t>
            </a:r>
          </a:p>
          <a:p>
            <a:r>
              <a:rPr lang="en-US" dirty="0"/>
              <a:t>We are all sinners who need a Savior, and God already knew Jesus would come to be our Savior. </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4205530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lstStyle/>
          <a:p>
            <a:r>
              <a:rPr lang="en-US" dirty="0"/>
              <a:t>CUSTOMIZABLE SLIDE</a:t>
            </a:r>
          </a:p>
        </p:txBody>
      </p:sp>
      <p:sp>
        <p:nvSpPr>
          <p:cNvPr id="5" name="Footer Placeholder 4"/>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285928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217</TotalTime>
  <Words>274</Words>
  <Application>Microsoft Macintosh PowerPoint</Application>
  <PresentationFormat>Custom</PresentationFormat>
  <Paragraphs>39</Paragraphs>
  <Slides>9</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PowerPoint Presentation</vt:lpstr>
      <vt:lpstr>3.3  The Fall</vt:lpstr>
      <vt:lpstr>3.3  The Fall</vt:lpstr>
      <vt:lpstr>3.3  The Fall</vt:lpstr>
      <vt:lpstr>3.3  The Fall</vt:lpstr>
      <vt:lpstr>3.3  The Fall</vt:lpstr>
      <vt:lpstr>3.3  The Fall</vt:lpstr>
      <vt:lpstr>3.3  The Fall</vt:lpstr>
      <vt:lpstr>3.3  The Fall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Microsoft Office User</cp:lastModifiedBy>
  <cp:revision>39</cp:revision>
  <cp:lastPrinted>2017-05-31T14:41:06Z</cp:lastPrinted>
  <dcterms:created xsi:type="dcterms:W3CDTF">2017-05-01T18:48:28Z</dcterms:created>
  <dcterms:modified xsi:type="dcterms:W3CDTF">2025-08-18T02:37:59Z</dcterms:modified>
</cp:coreProperties>
</file>