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63" r:id="rId3"/>
    <p:sldId id="264" r:id="rId4"/>
    <p:sldId id="265" r:id="rId5"/>
    <p:sldId id="267" r:id="rId6"/>
    <p:sldId id="271" r:id="rId7"/>
    <p:sldId id="273" r:id="rId8"/>
    <p:sldId id="274" r:id="rId9"/>
    <p:sldId id="270" r:id="rId10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t 4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ction_Intro_Slides2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We follow Jesus’ example when we serve with humility.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4.5  Serving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Jesus shows us by His example how to serve.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4.5  Serving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4.5  Serving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There are many ways we can serve.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4.5  Serving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Matthew 20:28</a:t>
            </a:r>
          </a:p>
          <a:p>
            <a:pPr marL="0" indent="0">
              <a:buNone/>
            </a:pPr>
            <a:r>
              <a:rPr lang="en-US" i="1" dirty="0"/>
              <a:t>Even as the Son of Man </a:t>
            </a:r>
            <a:r>
              <a:rPr lang="en-US" dirty="0"/>
              <a:t>[Jesus Christ] </a:t>
            </a:r>
            <a:r>
              <a:rPr lang="en-US" i="1" dirty="0"/>
              <a:t>came not to be ministered unto, but to minister, and to give His life a ransom for many.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4.5  Serving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What does it mean to be a servant?</a:t>
            </a:r>
          </a:p>
          <a:p>
            <a:r>
              <a:rPr lang="en-US" dirty="0"/>
              <a:t>Why does God want us to serve others?</a:t>
            </a:r>
          </a:p>
          <a:p>
            <a:r>
              <a:rPr lang="en-US" dirty="0"/>
              <a:t>When is it hard to serve others?</a:t>
            </a:r>
          </a:p>
          <a:p>
            <a:r>
              <a:rPr lang="en-US" dirty="0"/>
              <a:t>Whom does God want you to serve this week, and how could you do it?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4.5  Serving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Jesus showed us the perfect example of </a:t>
            </a:r>
            <a:r>
              <a:rPr lang="en-US" dirty="0" err="1"/>
              <a:t>servanthood</a:t>
            </a:r>
            <a:r>
              <a:rPr lang="en-US" dirty="0"/>
              <a:t> by willingly coming to earth and dying on the cross for sin.</a:t>
            </a:r>
          </a:p>
          <a:p>
            <a:r>
              <a:rPr lang="en-US" dirty="0"/>
              <a:t>Being a servant requires us to humbly put others’ wants and needs before our own.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3729617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4.5  Serving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A true servant will love and treat others as he or she wants to be loved and treated.</a:t>
            </a:r>
          </a:p>
          <a:p>
            <a:r>
              <a:rPr lang="en-US" dirty="0"/>
              <a:t>A true servant serves with kindness and strives to be at peace with others.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641907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4.5  Serving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231</Words>
  <Application>Microsoft Macintosh PowerPoint</Application>
  <PresentationFormat>Custom</PresentationFormat>
  <Paragraphs>41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4.5  Serving</vt:lpstr>
      <vt:lpstr>4.5  Serving</vt:lpstr>
      <vt:lpstr>4.5  Serving</vt:lpstr>
      <vt:lpstr>4.5  Serving</vt:lpstr>
      <vt:lpstr>4.5  Serving</vt:lpstr>
      <vt:lpstr>4.5  Serving</vt:lpstr>
      <vt:lpstr>4.5  Serving</vt:lpstr>
      <vt:lpstr>4.5  Serving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55</cp:revision>
  <cp:lastPrinted>2017-06-09T19:11:22Z</cp:lastPrinted>
  <dcterms:created xsi:type="dcterms:W3CDTF">2017-05-01T18:48:28Z</dcterms:created>
  <dcterms:modified xsi:type="dcterms:W3CDTF">2025-08-18T02:42:22Z</dcterms:modified>
</cp:coreProperties>
</file>