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75" r:id="rId4"/>
    <p:sldId id="257" r:id="rId5"/>
    <p:sldId id="262" r:id="rId6"/>
    <p:sldId id="261" r:id="rId7"/>
    <p:sldId id="258" r:id="rId8"/>
    <p:sldId id="263" r:id="rId9"/>
    <p:sldId id="272" r:id="rId10"/>
    <p:sldId id="274" r:id="rId11"/>
    <p:sldId id="273" r:id="rId12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5B11865-BE59-46EF-3893-32549A58A2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280284-2AF1-7730-1FB4-DA40045A6F8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B209A28-5179-EE43-865A-9E0594589A38}" type="datetimeFigureOut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5AF6A0-460F-CF68-4FD9-B5E4B8B279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347A1A-7206-A9AE-9E20-3214BDF9714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660E22-1CE3-B04D-97AA-7A9E672E30D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03FDF9A-08EC-44AC-0EDD-708ED5F4DF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88E720-05E0-D5BF-210B-ABE70028D0E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32C862A-6386-904B-9A7A-EFA0EFEAD992}" type="datetimeFigureOut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59DEEEC-3463-0794-CF31-C8BF9FC820B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80A4D8F-7243-ADF8-0D98-023A0D4599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A388A3-839A-5D59-3267-99E34D35DB6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642B7-9634-0DAD-4541-460B9FD7E1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8CCD65-D2EF-EA4F-AD3A-4BC119F0501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11029-BC86-0082-F27F-20017A54B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D26B84-6CB4-A54E-9F63-1EE8021E4FB2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1B441-7D5A-0238-C413-AC53F96E6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26403-48A6-CEA3-6144-386B23B6A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7BF61-1079-D04F-A8A4-D6DF25C587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99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B04804-7ED7-AA8A-22F3-0FBC7FBF0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FCDF22-31C3-E043-AA0A-070A4819A5D3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115226-CE49-95A4-42CB-02E7A90B5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F133A-6A8B-D90A-6D68-B09220187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57927-461C-444C-86C0-8CBA2B962A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1038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B8914-2FD8-9603-ACC1-FB6DD28EC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146855-A3E4-3C4E-9652-3FEB4CB02828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948FF7-8E28-F2A7-553D-3A6CCF341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FBFBFC-7C88-9891-0B28-910D54580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2E6B1-F82F-9248-A7D3-61990F6217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2168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97613-9502-38FF-FF16-81F9B6712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E54DE0-7557-F145-8A3C-44A0805D4D58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0BC1A-7752-E4BE-FDDD-ECE0DD53A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649AF-D8F4-DCDF-2E56-410478F28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A207C-CD91-AE43-BA74-F8ED8619A7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0034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44BC1-3105-FC52-8AFF-C1B838778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A561C3-F7D3-A548-8A14-3EEED71DBE4F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41C13F-E38E-D68D-71F8-D78EA34F8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850AF-649B-BF29-923B-73D698E2A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96F6F-115E-1F48-BB7B-B431533495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9368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7BC3F-D680-3EFF-B0CB-B80161A6F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758138-CDAE-5E4A-9C60-105BFACF3D46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3A8E9E-96F2-204A-52EF-63ACB9BFE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1B66D-3A71-B794-6D68-C8166DBF4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FB77F-A5F8-7543-8187-B503D7F445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174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17D9548-0115-2A14-C309-D41F68829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B53696-7C1C-B84B-A416-0DDF222F9F8F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AFDEB9E-99EC-3435-6DAF-A2C89BFE4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C2D2B08-6275-145B-63D4-0FE98DA5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E1C8F0-48BB-4143-9966-06CA7B1472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8237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BD29C2E-EF4C-3177-3B74-49B13143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47EA1B-1B03-6042-A27A-B4E7B8DF8C9F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DD01A21-8705-4D88-A8C5-636EA9DC4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A7511CB-CB90-2B49-D07D-791885497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C3A33-5E8E-9A4F-B5FF-8682CFBEB6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5649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D260DCB-E0C1-4530-540A-F3F2741A6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5B7C5B-031F-B24C-8544-5821D98D9E58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0CFA520-F4A1-F60F-EEC6-10CD2C0DC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3B013FC-B3FB-6E5C-009E-91937419A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56F96-814F-BA45-A780-DD0B86594A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92576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1E51ED3-FCDE-E96B-E5A2-0C8D88506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3791B4-9622-B14D-9FAD-8154BB669302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16A08B9-720C-8EC3-629F-5E05286AF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56C40BF-1501-7331-C834-D10EA8BE0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23731-3407-1541-9DEB-E39904CC92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6303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27DBC14-91DD-1DB1-AE7B-E77A7DAAB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87B255-6FB0-6A42-8070-128188EF9E9B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67EA518-9D00-5D06-A68F-9D7BC332C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77C6E17-C27F-7719-CEDD-FC1E60212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59C9B-DA17-7948-BF10-DC915DFB85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982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BA19F7-A67C-C68A-1F67-6810CC6B5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681826-1104-554D-9F10-8FEA54E7949D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851840-4D1F-9662-302F-F0E982693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229BE4-A694-B426-F124-9B03662C3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A5378-3E58-CC48-B541-5464D25602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5276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A4F41BE-15B9-C7E7-049D-5F7602360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740A02-D5B2-F349-91CD-1B182A3CA7BD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9B7B1D6-3FFA-20BA-29E9-56D36F5CD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5873F9D-AE5F-EBBF-E8C9-618BC8C9F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78480-92B8-8241-B309-A31AA45631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50293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9B3B9-A5DB-DCF3-3176-93FD2C695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CCAD83-6FA7-DD4E-A6DB-297B63DF2B09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03FB2D-0731-2263-D2B7-3BEE1B488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66860-B897-7A19-2F40-AF3082D69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EDC57-76DE-B742-AE61-0630D27A6E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11074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58C39A-2BBA-9817-596F-49A938C60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E10F67-52C9-FC40-BD3D-0706F5F8DC75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65CBE-8AF5-D5F5-9502-05982C45E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81107-9C91-89FA-C798-298659309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6CE68-DDAC-1242-8091-E68D2E9CEE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8949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31888-7CF5-1175-5284-C48685BEB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FC2BAB-28DD-AE47-BD7B-75F7B7AB1583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F5ECE-7EDF-0314-2175-CFC7DDA24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373F6D-9BBF-F4E6-733C-1A33E0DAE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540B52-CBB5-9142-AAE6-882CC1A2F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4402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3BE3DAF-85C9-EAC0-CA2B-6CA8362BF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DEE705-8386-B949-9666-3AE25DC33A30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96C0D14-0891-5516-0AA0-7412D2539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8084355-0A03-9C5D-6F5E-30A62444B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0A90A7-F138-8F4E-81E5-F702ECB75F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0032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D0B4785-3FFE-6AC6-E4EE-211D44206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744EA8-C4E1-3C48-ABC1-31092F2F0521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E93FC8D-32D7-02B7-295B-65298A6DA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1D41C24-6667-9EF5-B4C0-21C0C3DC1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0DB1B-260C-624F-9033-E12061D3A4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0890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95B46AB-0722-E0FF-1840-3C3CDCDEE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FF769A-B10B-9045-B471-EA0C8193AFD5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0EFE66-E662-4836-082D-24F4709B4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B6C8B00-9F04-9469-B601-1486A60EC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DC021-2F9D-4940-B57B-7613552185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5205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7B05FE4-6F00-31A7-430C-F524EBA30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BA0DD7-6841-954F-8C40-833798776F41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744CF14-754D-9792-5C0F-4A4303E3D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16FF8FA-48B2-54AA-076B-448B1B65F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D1BD9-70E0-7442-8552-033E88E065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3613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1883157-F5C8-EF93-804D-3E692C5A5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274E63-22E7-7D45-93B7-24C505E80317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874F139-4C92-6615-BB22-157F78EC5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7B6606F-E9D7-169A-730F-43115EAE1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69B2E-02D2-F240-8ABF-82B6F1BB1D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5858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1236940-806C-4156-9919-F06849A06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014E0D-6ECF-5644-9D75-4D5D9C477690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05FD30-26AA-A37B-A68D-844655686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AA4E632-EA8A-7261-AA92-769B94198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886805-8F7C-1745-9CAF-C41C0C3191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840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start zone slide the gospel.png">
            <a:extLst>
              <a:ext uri="{FF2B5EF4-FFF2-40B4-BE49-F238E27FC236}">
                <a16:creationId xmlns:a16="http://schemas.microsoft.com/office/drawing/2014/main" id="{9192074F-7320-A476-CB95-D81DAD82892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50" y="-26988"/>
            <a:ext cx="9232900" cy="5197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14ACFF57-8D17-82D4-48DD-D376D1F92B8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19FEE421-94C9-91BB-76E7-7F7469B64D5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EABDA-4569-A1D6-D668-D11B0231D4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4615C0C-9FFF-4C48-92DD-84C20B58B97C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F43CB-087C-10AA-FE22-792F3F6DFB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NKJV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00161-EF99-B153-9C60-56077BBA8F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D03E579-9615-6942-AA20-281475FA232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>
            <a:extLst>
              <a:ext uri="{FF2B5EF4-FFF2-40B4-BE49-F238E27FC236}">
                <a16:creationId xmlns:a16="http://schemas.microsoft.com/office/drawing/2014/main" id="{3F49F35B-F1F8-D1CF-C705-1FBFE359D57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19138" y="554038"/>
            <a:ext cx="7810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7ECCDC60-D066-EBE2-1DA3-9591271BBDE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719138" y="1411288"/>
            <a:ext cx="78105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FD8ECD-04A9-BDFE-3B99-98F44F2B08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CD03F148-27A4-454E-B28E-F92FF034749C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40CFB-D0BD-4239-3992-A5062294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CC448-1BAC-244B-DE34-2A0CAD8B07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E33F363-9CC7-8547-8042-49BF96972947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3319" name="Picture 1" descr="start zone slide.png">
            <a:extLst>
              <a:ext uri="{FF2B5EF4-FFF2-40B4-BE49-F238E27FC236}">
                <a16:creationId xmlns:a16="http://schemas.microsoft.com/office/drawing/2014/main" id="{81EC87FA-0346-0704-4DE3-FF81B002124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50" y="-26988"/>
            <a:ext cx="9232900" cy="5197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A652E45-D4DA-2FFD-AD16-2D35D44ED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200">
                <a:solidFill>
                  <a:srgbClr val="898989"/>
                </a:solidFill>
              </a:rPr>
              <a:t>KJV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200">
                <a:solidFill>
                  <a:srgbClr val="898989"/>
                </a:solidFill>
              </a:rPr>
              <a:t>© 2017 Awana® Clubs International.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Content Placeholder 2">
            <a:extLst>
              <a:ext uri="{FF2B5EF4-FFF2-40B4-BE49-F238E27FC236}">
                <a16:creationId xmlns:a16="http://schemas.microsoft.com/office/drawing/2014/main" id="{05A98E3C-6673-73FD-6921-3930C48A59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38" y="738188"/>
            <a:ext cx="7810500" cy="3886200"/>
          </a:xfrm>
        </p:spPr>
        <p:txBody>
          <a:bodyPr anchor="ctr"/>
          <a:lstStyle/>
          <a:p>
            <a:pPr eaLnBrk="1" hangingPunct="1"/>
            <a:r>
              <a:rPr lang="en-US" altLang="en-US">
                <a:ea typeface="ヒラギノ角ゴ Pro W3" pitchFamily="2" charset="-128"/>
              </a:rPr>
              <a:t>CUSTOMIZABLE SLIDE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2317F7-37C1-C8B9-07E0-F7501AB29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KJV</a:t>
            </a:r>
          </a:p>
        </p:txBody>
      </p:sp>
      <p:sp>
        <p:nvSpPr>
          <p:cNvPr id="36867" name="TextBox 3">
            <a:extLst>
              <a:ext uri="{FF2B5EF4-FFF2-40B4-BE49-F238E27FC236}">
                <a16:creationId xmlns:a16="http://schemas.microsoft.com/office/drawing/2014/main" id="{0FFFA186-4383-E5D9-9BE3-6AA83A5326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D191E8-2494-7091-29A4-18566F794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KJV</a:t>
            </a:r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id="{ECE2EBEF-A421-E13C-C4A6-CE4B5D9A1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5" y="827088"/>
            <a:ext cx="7969250" cy="3462337"/>
          </a:xfrm>
        </p:spPr>
        <p:txBody>
          <a:bodyPr anchor="ctr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i="1">
                <a:ea typeface="ヒラギノ角ゴ Pro W3" pitchFamily="2" charset="-128"/>
              </a:rPr>
              <a:t>Lesson Summary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i="1">
                <a:ea typeface="ヒラギノ角ゴ Pro W3" pitchFamily="2" charset="-128"/>
              </a:rPr>
              <a:t>God created, man sinned, Jesus saves.</a:t>
            </a:r>
            <a:endParaRPr lang="en-US" altLang="en-US">
              <a:ea typeface="ヒラギノ角ゴ Pro W3" pitchFamily="2" charset="-128"/>
            </a:endParaRPr>
          </a:p>
        </p:txBody>
      </p:sp>
      <p:sp>
        <p:nvSpPr>
          <p:cNvPr id="28675" name="TextBox 3">
            <a:extLst>
              <a:ext uri="{FF2B5EF4-FFF2-40B4-BE49-F238E27FC236}">
                <a16:creationId xmlns:a16="http://schemas.microsoft.com/office/drawing/2014/main" id="{C5BC43B2-CB38-DEAC-BE8E-48E470BA2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ontent Placeholder 2">
            <a:extLst>
              <a:ext uri="{FF2B5EF4-FFF2-40B4-BE49-F238E27FC236}">
                <a16:creationId xmlns:a16="http://schemas.microsoft.com/office/drawing/2014/main" id="{1694D5CE-8DBF-EE2C-D7B1-D397E39946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5" y="827088"/>
            <a:ext cx="7969250" cy="3462337"/>
          </a:xfrm>
        </p:spPr>
        <p:txBody>
          <a:bodyPr anchor="ctr"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b="1" i="1" dirty="0"/>
              <a:t>Main Lesson Teaching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All have sinned.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God shows grace.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E47B7ED-0936-79D7-DF90-B00E70073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KJV</a:t>
            </a:r>
          </a:p>
        </p:txBody>
      </p:sp>
      <p:sp>
        <p:nvSpPr>
          <p:cNvPr id="29699" name="TextBox 3">
            <a:extLst>
              <a:ext uri="{FF2B5EF4-FFF2-40B4-BE49-F238E27FC236}">
                <a16:creationId xmlns:a16="http://schemas.microsoft.com/office/drawing/2014/main" id="{4376791C-DC7F-EF63-2907-C7DBFF7FD1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2">
            <a:extLst>
              <a:ext uri="{FF2B5EF4-FFF2-40B4-BE49-F238E27FC236}">
                <a16:creationId xmlns:a16="http://schemas.microsoft.com/office/drawing/2014/main" id="{68312629-028E-0324-4097-447B914A3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088" y="866775"/>
            <a:ext cx="7439025" cy="3422650"/>
          </a:xfrm>
        </p:spPr>
        <p:txBody>
          <a:bodyPr anchor="ctr"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b="1" i="1" dirty="0"/>
              <a:t>Main Lesson Teaching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God sent Jesus.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BEFEB20-371D-0C4E-5435-816A3208C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KJV</a:t>
            </a:r>
          </a:p>
        </p:txBody>
      </p:sp>
      <p:sp>
        <p:nvSpPr>
          <p:cNvPr id="30723" name="TextBox 3">
            <a:extLst>
              <a:ext uri="{FF2B5EF4-FFF2-40B4-BE49-F238E27FC236}">
                <a16:creationId xmlns:a16="http://schemas.microsoft.com/office/drawing/2014/main" id="{2F2DC000-93D6-6930-5A16-F364E616E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FE84291-83D1-F6E2-875C-183BBBD07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KJV</a:t>
            </a:r>
          </a:p>
        </p:txBody>
      </p:sp>
      <p:sp>
        <p:nvSpPr>
          <p:cNvPr id="31746" name="Content Placeholder 2">
            <a:extLst>
              <a:ext uri="{FF2B5EF4-FFF2-40B4-BE49-F238E27FC236}">
                <a16:creationId xmlns:a16="http://schemas.microsoft.com/office/drawing/2014/main" id="{5FD203C2-7841-5435-9B89-2B85CE47D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38" y="866775"/>
            <a:ext cx="7810500" cy="3422650"/>
          </a:xfrm>
        </p:spPr>
        <p:txBody>
          <a:bodyPr anchor="ctr"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b="1" i="1" dirty="0"/>
              <a:t>Main Lesson Teaching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Jesus is the way.</a:t>
            </a:r>
          </a:p>
        </p:txBody>
      </p:sp>
      <p:sp>
        <p:nvSpPr>
          <p:cNvPr id="31747" name="TextBox 3">
            <a:extLst>
              <a:ext uri="{FF2B5EF4-FFF2-40B4-BE49-F238E27FC236}">
                <a16:creationId xmlns:a16="http://schemas.microsoft.com/office/drawing/2014/main" id="{24F7CD28-BC88-B300-EEEF-FB2CAA805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Content Placeholder 2">
            <a:extLst>
              <a:ext uri="{FF2B5EF4-FFF2-40B4-BE49-F238E27FC236}">
                <a16:creationId xmlns:a16="http://schemas.microsoft.com/office/drawing/2014/main" id="{41477E20-ED0C-EA70-BD08-6154176AD9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088" y="1058863"/>
            <a:ext cx="8002587" cy="3394075"/>
          </a:xfrm>
        </p:spPr>
        <p:txBody>
          <a:bodyPr anchor="ctr"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en-US" b="1" i="1">
                <a:ea typeface="ヒラギノ角ゴ Pro W3" pitchFamily="2" charset="-128"/>
              </a:rPr>
              <a:t>Memorize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en-US" b="1" i="1">
                <a:ea typeface="ヒラギノ角ゴ Pro W3" pitchFamily="2" charset="-128"/>
              </a:rPr>
              <a:t>Ephesians 2:8-9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i="1">
                <a:ea typeface="ヒラギノ角ゴ Pro W3" pitchFamily="2" charset="-128"/>
              </a:rPr>
              <a:t>For by grace are ye saved through faith; and that not of yourselves: it is the gift of God.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i="1">
                <a:ea typeface="ヒラギノ角ゴ Pro W3" pitchFamily="2" charset="-128"/>
              </a:rPr>
              <a:t>Not of works, lest any man should boast.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86CD3F9-3FAF-9891-DBAD-3EE1126EB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KJV</a:t>
            </a:r>
          </a:p>
        </p:txBody>
      </p:sp>
      <p:sp>
        <p:nvSpPr>
          <p:cNvPr id="32771" name="TextBox 3">
            <a:extLst>
              <a:ext uri="{FF2B5EF4-FFF2-40B4-BE49-F238E27FC236}">
                <a16:creationId xmlns:a16="http://schemas.microsoft.com/office/drawing/2014/main" id="{589FA77F-AA17-6211-E094-49C376B05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2">
            <a:extLst>
              <a:ext uri="{FF2B5EF4-FFF2-40B4-BE49-F238E27FC236}">
                <a16:creationId xmlns:a16="http://schemas.microsoft.com/office/drawing/2014/main" id="{D2AE3124-40A7-AFF1-BE76-F4F9FE88F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5" y="736600"/>
            <a:ext cx="7772400" cy="3767138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b="1" i="1" dirty="0"/>
              <a:t>Application Questions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Who has sinned?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Is there anything you can do on you own to save yourself from sin?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What must you do to be saved from the punishment for your sin?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Once you trust Jesus Christ as your Savior, where will you spend eternity?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FAB2039-25A6-4E2B-AAA2-D56392B82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KJV</a:t>
            </a:r>
          </a:p>
        </p:txBody>
      </p:sp>
      <p:sp>
        <p:nvSpPr>
          <p:cNvPr id="33795" name="TextBox 3">
            <a:extLst>
              <a:ext uri="{FF2B5EF4-FFF2-40B4-BE49-F238E27FC236}">
                <a16:creationId xmlns:a16="http://schemas.microsoft.com/office/drawing/2014/main" id="{724ACB67-0DD8-152D-672B-63B30DFBC7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Content Placeholder 2">
            <a:extLst>
              <a:ext uri="{FF2B5EF4-FFF2-40B4-BE49-F238E27FC236}">
                <a16:creationId xmlns:a16="http://schemas.microsoft.com/office/drawing/2014/main" id="{B3A098BF-0D25-BF1D-D70C-2C23AAD3C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5" y="742950"/>
            <a:ext cx="8007350" cy="3862388"/>
          </a:xfrm>
        </p:spPr>
        <p:txBody>
          <a:bodyPr anchor="ctr">
            <a:normAutofit/>
          </a:bodyPr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en-US" sz="3000" b="1" i="1">
                <a:ea typeface="ヒラギノ角ゴ Pro W3" pitchFamily="2" charset="-128"/>
              </a:rPr>
              <a:t>Summing It Up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altLang="en-US" sz="3000">
                <a:ea typeface="ヒラギノ角ゴ Pro W3" pitchFamily="2" charset="-128"/>
              </a:rPr>
              <a:t>All humans, including each one of us, have sinned, and we all deserve the punishment </a:t>
            </a:r>
            <a:br>
              <a:rPr lang="en-US" altLang="en-US" sz="3000">
                <a:ea typeface="ヒラギノ角ゴ Pro W3" pitchFamily="2" charset="-128"/>
              </a:rPr>
            </a:br>
            <a:r>
              <a:rPr lang="en-US" altLang="en-US" sz="3000">
                <a:ea typeface="ヒラギノ角ゴ Pro W3" pitchFamily="2" charset="-128"/>
              </a:rPr>
              <a:t>of death. 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altLang="en-US" sz="3000" i="1">
                <a:ea typeface="ヒラギノ角ゴ Pro W3" pitchFamily="2" charset="-128"/>
              </a:rPr>
              <a:t>Grace</a:t>
            </a:r>
            <a:r>
              <a:rPr lang="en-US" altLang="en-US" sz="3000">
                <a:ea typeface="ヒラギノ角ゴ Pro W3" pitchFamily="2" charset="-128"/>
              </a:rPr>
              <a:t> means “giving someone something good that he or she doesn’t deserve.” God has shown us a lot of grace by loving us and giving us kindness and gifts that we don’t deserve.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F31CB40-9BAB-7D0A-6446-4044A2133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KJV</a:t>
            </a:r>
          </a:p>
        </p:txBody>
      </p:sp>
      <p:sp>
        <p:nvSpPr>
          <p:cNvPr id="34819" name="TextBox 3">
            <a:extLst>
              <a:ext uri="{FF2B5EF4-FFF2-40B4-BE49-F238E27FC236}">
                <a16:creationId xmlns:a16="http://schemas.microsoft.com/office/drawing/2014/main" id="{EBEA29BD-F9D2-5755-FE2E-0415EA4E43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Content Placeholder 2">
            <a:extLst>
              <a:ext uri="{FF2B5EF4-FFF2-40B4-BE49-F238E27FC236}">
                <a16:creationId xmlns:a16="http://schemas.microsoft.com/office/drawing/2014/main" id="{594FEC46-FC10-6BFA-42C8-8E1A22F5D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5" y="749300"/>
            <a:ext cx="7772400" cy="3876675"/>
          </a:xfrm>
        </p:spPr>
        <p:txBody>
          <a:bodyPr anchor="ctr">
            <a:normAutofit/>
          </a:bodyPr>
          <a:lstStyle/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3000" b="1" i="1">
                <a:ea typeface="ヒラギノ角ゴ Pro W3" pitchFamily="2" charset="-128"/>
              </a:rPr>
              <a:t>Summing It Up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altLang="en-US" sz="3000">
                <a:ea typeface="ヒラギノ角ゴ Pro W3" pitchFamily="2" charset="-128"/>
              </a:rPr>
              <a:t>God showed His grace by giving the gift of His perfect Son, Jesus, so we could be saved from the punishment for sin, even though we didn’t deserve it. 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altLang="en-US" sz="3000">
                <a:ea typeface="ヒラギノ角ゴ Pro W3" pitchFamily="2" charset="-128"/>
              </a:rPr>
              <a:t>If we trust that Jesus died for us, we will be saved from the punishment for our sin and have the gift of life forever with Jesus Christ in heaven someday.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4B93DFC-D874-23DF-4089-64A509591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KJV</a:t>
            </a:r>
          </a:p>
        </p:txBody>
      </p:sp>
      <p:sp>
        <p:nvSpPr>
          <p:cNvPr id="35843" name="TextBox 3">
            <a:extLst>
              <a:ext uri="{FF2B5EF4-FFF2-40B4-BE49-F238E27FC236}">
                <a16:creationId xmlns:a16="http://schemas.microsoft.com/office/drawing/2014/main" id="{9061DF9A-A7A7-2E80-E883-C8BF996316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316</Words>
  <Application>Microsoft Macintosh PowerPoint</Application>
  <PresentationFormat>On-screen Show (16:9)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Calibri</vt:lpstr>
      <vt:lpstr>ヒラギノ角ゴ Pro W3</vt:lpstr>
      <vt:lpstr>Arial</vt:lpstr>
      <vt:lpstr>ＭＳ Ｐゴシック</vt:lpstr>
      <vt:lpstr>Lucida Grande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76</cp:revision>
  <cp:lastPrinted>2017-05-30T15:20:59Z</cp:lastPrinted>
  <dcterms:created xsi:type="dcterms:W3CDTF">2016-05-27T17:26:03Z</dcterms:created>
  <dcterms:modified xsi:type="dcterms:W3CDTF">2025-08-17T00:06:58Z</dcterms:modified>
</cp:coreProperties>
</file>