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48" r:id="rId1"/>
    <p:sldMasterId id="2147483660" r:id="rId2"/>
  </p:sldMasterIdLst>
  <p:notesMasterIdLst>
    <p:notesMasterId r:id="rId13"/>
  </p:notesMasterIdLst>
  <p:handoutMasterIdLst>
    <p:handoutMasterId r:id="rId14"/>
  </p:handoutMasterIdLst>
  <p:sldIdLst>
    <p:sldId id="256" r:id="rId3"/>
    <p:sldId id="275" r:id="rId4"/>
    <p:sldId id="257" r:id="rId5"/>
    <p:sldId id="262" r:id="rId6"/>
    <p:sldId id="261" r:id="rId7"/>
    <p:sldId id="258" r:id="rId8"/>
    <p:sldId id="263" r:id="rId9"/>
    <p:sldId id="272" r:id="rId10"/>
    <p:sldId id="274" r:id="rId11"/>
    <p:sldId id="273" r:id="rId12"/>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1pPr>
    <a:lvl2pPr marL="4572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2pPr>
    <a:lvl3pPr marL="9144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3pPr>
    <a:lvl4pPr marL="13716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4pPr>
    <a:lvl5pPr marL="1828800" algn="l" defTabSz="457200" rtl="0" fontAlgn="base">
      <a:spcBef>
        <a:spcPct val="0"/>
      </a:spcBef>
      <a:spcAft>
        <a:spcPct val="0"/>
      </a:spcAft>
      <a:defRPr kern="1200">
        <a:solidFill>
          <a:schemeClr val="tx1"/>
        </a:solidFill>
        <a:latin typeface="Calibri" panose="020F0502020204030204" pitchFamily="34" charset="0"/>
        <a:ea typeface="ヒラギノ角ゴ Pro W3" pitchFamily="2" charset="-128"/>
        <a:cs typeface="+mn-cs"/>
      </a:defRPr>
    </a:lvl5pPr>
    <a:lvl6pPr marL="22860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6pPr>
    <a:lvl7pPr marL="27432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7pPr>
    <a:lvl8pPr marL="32004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8pPr>
    <a:lvl9pPr marL="3657600" algn="l" defTabSz="914400" rtl="0" eaLnBrk="1" latinLnBrk="0" hangingPunct="1">
      <a:defRPr kern="1200">
        <a:solidFill>
          <a:schemeClr val="tx1"/>
        </a:solidFill>
        <a:latin typeface="Calibri" panose="020F0502020204030204" pitchFamily="34" charset="0"/>
        <a:ea typeface="ヒラギノ角ゴ Pro W3" pitchFamily="2"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E4F0078-F91C-F555-56AE-B72CD532F46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09255A65-5225-79BE-CAD3-B1C50C55E56F}"/>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7646A791-B6A6-2046-BD01-5F8016F9C5D7}" type="datetimeFigureOut">
              <a:rPr lang="en-US" altLang="en-US"/>
              <a:pPr/>
              <a:t>8/16/25</a:t>
            </a:fld>
            <a:endParaRPr lang="en-US" altLang="en-US"/>
          </a:p>
        </p:txBody>
      </p:sp>
      <p:sp>
        <p:nvSpPr>
          <p:cNvPr id="4" name="Footer Placeholder 3">
            <a:extLst>
              <a:ext uri="{FF2B5EF4-FFF2-40B4-BE49-F238E27FC236}">
                <a16:creationId xmlns:a16="http://schemas.microsoft.com/office/drawing/2014/main" id="{C1B3C0DF-6417-2D62-3DC8-E5BED7C62CD6}"/>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80733D7D-6A12-D253-F72C-F82C3C97498E}"/>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5AF0512-36DB-2246-930D-7EAE71711A97}"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F44CD3-6598-B9A9-043F-8C0473A7A4F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0F9CF71-3296-6D46-E7E5-99B1906B3F66}"/>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BBF4931D-D0C9-B44C-9F9E-6F1A18887983}" type="datetimeFigureOut">
              <a:rPr lang="en-US" altLang="en-US"/>
              <a:pPr/>
              <a:t>8/16/25</a:t>
            </a:fld>
            <a:endParaRPr lang="en-US" altLang="en-US"/>
          </a:p>
        </p:txBody>
      </p:sp>
      <p:sp>
        <p:nvSpPr>
          <p:cNvPr id="4" name="Slide Image Placeholder 3">
            <a:extLst>
              <a:ext uri="{FF2B5EF4-FFF2-40B4-BE49-F238E27FC236}">
                <a16:creationId xmlns:a16="http://schemas.microsoft.com/office/drawing/2014/main" id="{02E14B3C-250B-84B2-D70C-F851B1034757}"/>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1847FE0-4466-F224-DEC9-B7D92F1C0FC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4F37185B-569B-A810-8AFB-6368CED28DC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BE85820D-DDD8-7E46-D6C5-9C98F46365B9}"/>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A50A4CD-712B-2B4C-AF71-04799B2BA2C5}"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0E9D116E-6A42-B8C5-5BA5-2C7D08C1E7BE}"/>
              </a:ext>
            </a:extLst>
          </p:cNvPr>
          <p:cNvSpPr>
            <a:spLocks noGrp="1"/>
          </p:cNvSpPr>
          <p:nvPr>
            <p:ph type="dt" sz="half" idx="10"/>
          </p:nvPr>
        </p:nvSpPr>
        <p:spPr/>
        <p:txBody>
          <a:bodyPr/>
          <a:lstStyle>
            <a:lvl1pPr>
              <a:defRPr/>
            </a:lvl1pPr>
          </a:lstStyle>
          <a:p>
            <a:fld id="{4E596FD6-9FEE-ED4A-9C3E-1875458C4795}" type="datetime1">
              <a:rPr lang="en-US" altLang="en-US"/>
              <a:pPr/>
              <a:t>8/16/25</a:t>
            </a:fld>
            <a:endParaRPr lang="en-US" altLang="en-US"/>
          </a:p>
        </p:txBody>
      </p:sp>
      <p:sp>
        <p:nvSpPr>
          <p:cNvPr id="5" name="Footer Placeholder 4">
            <a:extLst>
              <a:ext uri="{FF2B5EF4-FFF2-40B4-BE49-F238E27FC236}">
                <a16:creationId xmlns:a16="http://schemas.microsoft.com/office/drawing/2014/main" id="{64A1C7D9-8100-3408-FE2D-F28EE1E03CDF}"/>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40382905-B7A4-C956-6D22-DB5C2ECE5192}"/>
              </a:ext>
            </a:extLst>
          </p:cNvPr>
          <p:cNvSpPr>
            <a:spLocks noGrp="1"/>
          </p:cNvSpPr>
          <p:nvPr>
            <p:ph type="sldNum" sz="quarter" idx="12"/>
          </p:nvPr>
        </p:nvSpPr>
        <p:spPr/>
        <p:txBody>
          <a:bodyPr/>
          <a:lstStyle>
            <a:lvl1pPr>
              <a:defRPr/>
            </a:lvl1pPr>
          </a:lstStyle>
          <a:p>
            <a:fld id="{926277D3-A0DB-E948-95C6-504F762A67FE}" type="slidenum">
              <a:rPr lang="en-US" altLang="en-US"/>
              <a:pPr/>
              <a:t>‹#›</a:t>
            </a:fld>
            <a:endParaRPr lang="en-US" altLang="en-US"/>
          </a:p>
        </p:txBody>
      </p:sp>
    </p:spTree>
    <p:extLst>
      <p:ext uri="{BB962C8B-B14F-4D97-AF65-F5344CB8AC3E}">
        <p14:creationId xmlns:p14="http://schemas.microsoft.com/office/powerpoint/2010/main" val="174854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F5BED8-4A7E-DF18-DFEF-3ADD4567ED5D}"/>
              </a:ext>
            </a:extLst>
          </p:cNvPr>
          <p:cNvSpPr>
            <a:spLocks noGrp="1"/>
          </p:cNvSpPr>
          <p:nvPr>
            <p:ph type="dt" sz="half" idx="10"/>
          </p:nvPr>
        </p:nvSpPr>
        <p:spPr/>
        <p:txBody>
          <a:bodyPr/>
          <a:lstStyle>
            <a:lvl1pPr>
              <a:defRPr/>
            </a:lvl1pPr>
          </a:lstStyle>
          <a:p>
            <a:fld id="{8D827234-990E-3C49-85B9-F43BEACF69EC}" type="datetime1">
              <a:rPr lang="en-US" altLang="en-US"/>
              <a:pPr/>
              <a:t>8/16/25</a:t>
            </a:fld>
            <a:endParaRPr lang="en-US" altLang="en-US"/>
          </a:p>
        </p:txBody>
      </p:sp>
      <p:sp>
        <p:nvSpPr>
          <p:cNvPr id="5" name="Footer Placeholder 4">
            <a:extLst>
              <a:ext uri="{FF2B5EF4-FFF2-40B4-BE49-F238E27FC236}">
                <a16:creationId xmlns:a16="http://schemas.microsoft.com/office/drawing/2014/main" id="{41B8D195-B2F6-32DA-F917-1774C20FA601}"/>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4DF962EE-E730-F985-3646-788910BA15EF}"/>
              </a:ext>
            </a:extLst>
          </p:cNvPr>
          <p:cNvSpPr>
            <a:spLocks noGrp="1"/>
          </p:cNvSpPr>
          <p:nvPr>
            <p:ph type="sldNum" sz="quarter" idx="12"/>
          </p:nvPr>
        </p:nvSpPr>
        <p:spPr/>
        <p:txBody>
          <a:bodyPr/>
          <a:lstStyle>
            <a:lvl1pPr>
              <a:defRPr/>
            </a:lvl1pPr>
          </a:lstStyle>
          <a:p>
            <a:fld id="{A72F050D-6CEC-A741-B293-CDA374FF4BE4}" type="slidenum">
              <a:rPr lang="en-US" altLang="en-US"/>
              <a:pPr/>
              <a:t>‹#›</a:t>
            </a:fld>
            <a:endParaRPr lang="en-US" altLang="en-US"/>
          </a:p>
        </p:txBody>
      </p:sp>
    </p:spTree>
    <p:extLst>
      <p:ext uri="{BB962C8B-B14F-4D97-AF65-F5344CB8AC3E}">
        <p14:creationId xmlns:p14="http://schemas.microsoft.com/office/powerpoint/2010/main" val="1354736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2E34B-014E-8FBE-0589-0315C1166FFD}"/>
              </a:ext>
            </a:extLst>
          </p:cNvPr>
          <p:cNvSpPr>
            <a:spLocks noGrp="1"/>
          </p:cNvSpPr>
          <p:nvPr>
            <p:ph type="dt" sz="half" idx="10"/>
          </p:nvPr>
        </p:nvSpPr>
        <p:spPr/>
        <p:txBody>
          <a:bodyPr/>
          <a:lstStyle>
            <a:lvl1pPr>
              <a:defRPr/>
            </a:lvl1pPr>
          </a:lstStyle>
          <a:p>
            <a:fld id="{713C8F86-D5DB-264D-A731-FFA771DFE927}" type="datetime1">
              <a:rPr lang="en-US" altLang="en-US"/>
              <a:pPr/>
              <a:t>8/16/25</a:t>
            </a:fld>
            <a:endParaRPr lang="en-US" altLang="en-US"/>
          </a:p>
        </p:txBody>
      </p:sp>
      <p:sp>
        <p:nvSpPr>
          <p:cNvPr id="5" name="Footer Placeholder 4">
            <a:extLst>
              <a:ext uri="{FF2B5EF4-FFF2-40B4-BE49-F238E27FC236}">
                <a16:creationId xmlns:a16="http://schemas.microsoft.com/office/drawing/2014/main" id="{6239FF52-1BD0-8361-7096-9FF20A86217D}"/>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8A1E41A5-788F-6280-FDE9-4842E918C3A2}"/>
              </a:ext>
            </a:extLst>
          </p:cNvPr>
          <p:cNvSpPr>
            <a:spLocks noGrp="1"/>
          </p:cNvSpPr>
          <p:nvPr>
            <p:ph type="sldNum" sz="quarter" idx="12"/>
          </p:nvPr>
        </p:nvSpPr>
        <p:spPr/>
        <p:txBody>
          <a:bodyPr/>
          <a:lstStyle>
            <a:lvl1pPr>
              <a:defRPr/>
            </a:lvl1pPr>
          </a:lstStyle>
          <a:p>
            <a:fld id="{4AA44A6B-7D81-F544-811B-D7188B29B545}" type="slidenum">
              <a:rPr lang="en-US" altLang="en-US"/>
              <a:pPr/>
              <a:t>‹#›</a:t>
            </a:fld>
            <a:endParaRPr lang="en-US" altLang="en-US"/>
          </a:p>
        </p:txBody>
      </p:sp>
    </p:spTree>
    <p:extLst>
      <p:ext uri="{BB962C8B-B14F-4D97-AF65-F5344CB8AC3E}">
        <p14:creationId xmlns:p14="http://schemas.microsoft.com/office/powerpoint/2010/main" val="386673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8613"/>
            <a:ext cx="7772400" cy="1101725"/>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F124EAA-08F1-BC19-66FE-38C02643BE43}"/>
              </a:ext>
            </a:extLst>
          </p:cNvPr>
          <p:cNvSpPr>
            <a:spLocks noGrp="1"/>
          </p:cNvSpPr>
          <p:nvPr>
            <p:ph type="dt" sz="half" idx="10"/>
          </p:nvPr>
        </p:nvSpPr>
        <p:spPr/>
        <p:txBody>
          <a:bodyPr/>
          <a:lstStyle>
            <a:lvl1pPr>
              <a:defRPr/>
            </a:lvl1pPr>
          </a:lstStyle>
          <a:p>
            <a:fld id="{39915752-5D34-5646-8112-1631F2C6DF3D}" type="datetime1">
              <a:rPr lang="en-US" altLang="en-US"/>
              <a:pPr/>
              <a:t>8/16/25</a:t>
            </a:fld>
            <a:endParaRPr lang="en-US" altLang="en-US"/>
          </a:p>
        </p:txBody>
      </p:sp>
      <p:sp>
        <p:nvSpPr>
          <p:cNvPr id="5" name="Footer Placeholder 4">
            <a:extLst>
              <a:ext uri="{FF2B5EF4-FFF2-40B4-BE49-F238E27FC236}">
                <a16:creationId xmlns:a16="http://schemas.microsoft.com/office/drawing/2014/main" id="{734F5310-01F7-5E80-1739-3540BD9BE79B}"/>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27083B2F-ED0B-DC5F-52FE-9FE23EA00010}"/>
              </a:ext>
            </a:extLst>
          </p:cNvPr>
          <p:cNvSpPr>
            <a:spLocks noGrp="1"/>
          </p:cNvSpPr>
          <p:nvPr>
            <p:ph type="sldNum" sz="quarter" idx="12"/>
          </p:nvPr>
        </p:nvSpPr>
        <p:spPr/>
        <p:txBody>
          <a:bodyPr/>
          <a:lstStyle>
            <a:lvl1pPr>
              <a:defRPr/>
            </a:lvl1pPr>
          </a:lstStyle>
          <a:p>
            <a:fld id="{99A05B73-3F09-E64C-8E63-0E2CC71EB9B9}" type="slidenum">
              <a:rPr lang="en-US" altLang="en-US"/>
              <a:pPr/>
              <a:t>‹#›</a:t>
            </a:fld>
            <a:endParaRPr lang="en-US" altLang="en-US"/>
          </a:p>
        </p:txBody>
      </p:sp>
    </p:spTree>
    <p:extLst>
      <p:ext uri="{BB962C8B-B14F-4D97-AF65-F5344CB8AC3E}">
        <p14:creationId xmlns:p14="http://schemas.microsoft.com/office/powerpoint/2010/main" val="1928569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BD1023-DDA3-3DE7-1859-9E4056B7EB02}"/>
              </a:ext>
            </a:extLst>
          </p:cNvPr>
          <p:cNvSpPr>
            <a:spLocks noGrp="1"/>
          </p:cNvSpPr>
          <p:nvPr>
            <p:ph type="dt" sz="half" idx="10"/>
          </p:nvPr>
        </p:nvSpPr>
        <p:spPr/>
        <p:txBody>
          <a:bodyPr/>
          <a:lstStyle>
            <a:lvl1pPr>
              <a:defRPr/>
            </a:lvl1pPr>
          </a:lstStyle>
          <a:p>
            <a:fld id="{6F1D3C08-6A59-324B-91B5-43FDC546045C}" type="datetime1">
              <a:rPr lang="en-US" altLang="en-US"/>
              <a:pPr/>
              <a:t>8/16/25</a:t>
            </a:fld>
            <a:endParaRPr lang="en-US" altLang="en-US"/>
          </a:p>
        </p:txBody>
      </p:sp>
      <p:sp>
        <p:nvSpPr>
          <p:cNvPr id="5" name="Footer Placeholder 4">
            <a:extLst>
              <a:ext uri="{FF2B5EF4-FFF2-40B4-BE49-F238E27FC236}">
                <a16:creationId xmlns:a16="http://schemas.microsoft.com/office/drawing/2014/main" id="{6A8BF98B-2ED8-D4B4-38C2-5B913F067D53}"/>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D2533EF9-F179-4A74-C160-715373DDB4BD}"/>
              </a:ext>
            </a:extLst>
          </p:cNvPr>
          <p:cNvSpPr>
            <a:spLocks noGrp="1"/>
          </p:cNvSpPr>
          <p:nvPr>
            <p:ph type="sldNum" sz="quarter" idx="12"/>
          </p:nvPr>
        </p:nvSpPr>
        <p:spPr/>
        <p:txBody>
          <a:bodyPr/>
          <a:lstStyle>
            <a:lvl1pPr>
              <a:defRPr/>
            </a:lvl1pPr>
          </a:lstStyle>
          <a:p>
            <a:fld id="{DAA7D733-B9E6-7E48-9E5A-25F34C7ECABC}" type="slidenum">
              <a:rPr lang="en-US" altLang="en-US"/>
              <a:pPr/>
              <a:t>‹#›</a:t>
            </a:fld>
            <a:endParaRPr lang="en-US" altLang="en-US"/>
          </a:p>
        </p:txBody>
      </p:sp>
    </p:spTree>
    <p:extLst>
      <p:ext uri="{BB962C8B-B14F-4D97-AF65-F5344CB8AC3E}">
        <p14:creationId xmlns:p14="http://schemas.microsoft.com/office/powerpoint/2010/main" val="23368103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5"/>
            <a:ext cx="7772400" cy="10223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79638"/>
            <a:ext cx="7772400" cy="11255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7E992E-FB50-33CC-4D35-5B5088DB4753}"/>
              </a:ext>
            </a:extLst>
          </p:cNvPr>
          <p:cNvSpPr>
            <a:spLocks noGrp="1"/>
          </p:cNvSpPr>
          <p:nvPr>
            <p:ph type="dt" sz="half" idx="10"/>
          </p:nvPr>
        </p:nvSpPr>
        <p:spPr/>
        <p:txBody>
          <a:bodyPr/>
          <a:lstStyle>
            <a:lvl1pPr>
              <a:defRPr/>
            </a:lvl1pPr>
          </a:lstStyle>
          <a:p>
            <a:fld id="{3A1B61D5-7FAE-3F47-80FC-E1DA781A8336}" type="datetime1">
              <a:rPr lang="en-US" altLang="en-US"/>
              <a:pPr/>
              <a:t>8/16/25</a:t>
            </a:fld>
            <a:endParaRPr lang="en-US" altLang="en-US"/>
          </a:p>
        </p:txBody>
      </p:sp>
      <p:sp>
        <p:nvSpPr>
          <p:cNvPr id="5" name="Footer Placeholder 4">
            <a:extLst>
              <a:ext uri="{FF2B5EF4-FFF2-40B4-BE49-F238E27FC236}">
                <a16:creationId xmlns:a16="http://schemas.microsoft.com/office/drawing/2014/main" id="{F4779B02-CF37-65B9-AC03-8AC8763F6785}"/>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A0CF376A-706A-1B40-C899-F0269162C504}"/>
              </a:ext>
            </a:extLst>
          </p:cNvPr>
          <p:cNvSpPr>
            <a:spLocks noGrp="1"/>
          </p:cNvSpPr>
          <p:nvPr>
            <p:ph type="sldNum" sz="quarter" idx="12"/>
          </p:nvPr>
        </p:nvSpPr>
        <p:spPr/>
        <p:txBody>
          <a:bodyPr/>
          <a:lstStyle>
            <a:lvl1pPr>
              <a:defRPr/>
            </a:lvl1pPr>
          </a:lstStyle>
          <a:p>
            <a:fld id="{9E189A44-4443-4346-98CF-C9F73BC41ACF}" type="slidenum">
              <a:rPr lang="en-US" altLang="en-US"/>
              <a:pPr/>
              <a:t>‹#›</a:t>
            </a:fld>
            <a:endParaRPr lang="en-US" altLang="en-US"/>
          </a:p>
        </p:txBody>
      </p:sp>
    </p:spTree>
    <p:extLst>
      <p:ext uri="{BB962C8B-B14F-4D97-AF65-F5344CB8AC3E}">
        <p14:creationId xmlns:p14="http://schemas.microsoft.com/office/powerpoint/2010/main" val="173110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0"/>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E9D3A45-C3AF-8A5A-FDDF-166B3BD1FEF3}"/>
              </a:ext>
            </a:extLst>
          </p:cNvPr>
          <p:cNvSpPr>
            <a:spLocks noGrp="1"/>
          </p:cNvSpPr>
          <p:nvPr>
            <p:ph type="dt" sz="half" idx="10"/>
          </p:nvPr>
        </p:nvSpPr>
        <p:spPr/>
        <p:txBody>
          <a:bodyPr/>
          <a:lstStyle>
            <a:lvl1pPr>
              <a:defRPr/>
            </a:lvl1pPr>
          </a:lstStyle>
          <a:p>
            <a:fld id="{07326DAD-A3C6-4543-92FE-EB2609431453}" type="datetime1">
              <a:rPr lang="en-US" altLang="en-US"/>
              <a:pPr/>
              <a:t>8/16/25</a:t>
            </a:fld>
            <a:endParaRPr lang="en-US" altLang="en-US"/>
          </a:p>
        </p:txBody>
      </p:sp>
      <p:sp>
        <p:nvSpPr>
          <p:cNvPr id="6" name="Footer Placeholder 4">
            <a:extLst>
              <a:ext uri="{FF2B5EF4-FFF2-40B4-BE49-F238E27FC236}">
                <a16:creationId xmlns:a16="http://schemas.microsoft.com/office/drawing/2014/main" id="{7AB54B99-CB63-C370-292B-10DC291D829E}"/>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FF902630-856E-D5C7-A5F8-93AE30E2A174}"/>
              </a:ext>
            </a:extLst>
          </p:cNvPr>
          <p:cNvSpPr>
            <a:spLocks noGrp="1"/>
          </p:cNvSpPr>
          <p:nvPr>
            <p:ph type="sldNum" sz="quarter" idx="12"/>
          </p:nvPr>
        </p:nvSpPr>
        <p:spPr/>
        <p:txBody>
          <a:bodyPr/>
          <a:lstStyle>
            <a:lvl1pPr>
              <a:defRPr/>
            </a:lvl1pPr>
          </a:lstStyle>
          <a:p>
            <a:fld id="{8603ACDF-AA49-C24F-8186-63F37B0A1CFB}" type="slidenum">
              <a:rPr lang="en-US" altLang="en-US"/>
              <a:pPr/>
              <a:t>‹#›</a:t>
            </a:fld>
            <a:endParaRPr lang="en-US" altLang="en-US"/>
          </a:p>
        </p:txBody>
      </p:sp>
    </p:spTree>
    <p:extLst>
      <p:ext uri="{BB962C8B-B14F-4D97-AF65-F5344CB8AC3E}">
        <p14:creationId xmlns:p14="http://schemas.microsoft.com/office/powerpoint/2010/main" val="3124860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1BFFDD43-ABC5-1D6D-488E-38998476FDAB}"/>
              </a:ext>
            </a:extLst>
          </p:cNvPr>
          <p:cNvSpPr>
            <a:spLocks noGrp="1"/>
          </p:cNvSpPr>
          <p:nvPr>
            <p:ph type="dt" sz="half" idx="10"/>
          </p:nvPr>
        </p:nvSpPr>
        <p:spPr/>
        <p:txBody>
          <a:bodyPr/>
          <a:lstStyle>
            <a:lvl1pPr>
              <a:defRPr/>
            </a:lvl1pPr>
          </a:lstStyle>
          <a:p>
            <a:fld id="{F843D365-4F34-0D43-811A-C25EE708FD2E}" type="datetime1">
              <a:rPr lang="en-US" altLang="en-US"/>
              <a:pPr/>
              <a:t>8/16/25</a:t>
            </a:fld>
            <a:endParaRPr lang="en-US" altLang="en-US"/>
          </a:p>
        </p:txBody>
      </p:sp>
      <p:sp>
        <p:nvSpPr>
          <p:cNvPr id="8" name="Footer Placeholder 4">
            <a:extLst>
              <a:ext uri="{FF2B5EF4-FFF2-40B4-BE49-F238E27FC236}">
                <a16:creationId xmlns:a16="http://schemas.microsoft.com/office/drawing/2014/main" id="{EB4AB32D-ABEB-B0BA-150E-C18DEE8D5AFC}"/>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8381459D-9E4B-0C8C-C362-7AECC6E4D23D}"/>
              </a:ext>
            </a:extLst>
          </p:cNvPr>
          <p:cNvSpPr>
            <a:spLocks noGrp="1"/>
          </p:cNvSpPr>
          <p:nvPr>
            <p:ph type="sldNum" sz="quarter" idx="12"/>
          </p:nvPr>
        </p:nvSpPr>
        <p:spPr/>
        <p:txBody>
          <a:bodyPr/>
          <a:lstStyle>
            <a:lvl1pPr>
              <a:defRPr/>
            </a:lvl1pPr>
          </a:lstStyle>
          <a:p>
            <a:fld id="{A2D787B7-D1B8-0247-8836-98E25DFBFE25}" type="slidenum">
              <a:rPr lang="en-US" altLang="en-US"/>
              <a:pPr/>
              <a:t>‹#›</a:t>
            </a:fld>
            <a:endParaRPr lang="en-US" altLang="en-US"/>
          </a:p>
        </p:txBody>
      </p:sp>
    </p:spTree>
    <p:extLst>
      <p:ext uri="{BB962C8B-B14F-4D97-AF65-F5344CB8AC3E}">
        <p14:creationId xmlns:p14="http://schemas.microsoft.com/office/powerpoint/2010/main" val="2838408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28A01FB-79E2-6E2F-1059-15347378B7EF}"/>
              </a:ext>
            </a:extLst>
          </p:cNvPr>
          <p:cNvSpPr>
            <a:spLocks noGrp="1"/>
          </p:cNvSpPr>
          <p:nvPr>
            <p:ph type="dt" sz="half" idx="10"/>
          </p:nvPr>
        </p:nvSpPr>
        <p:spPr/>
        <p:txBody>
          <a:bodyPr/>
          <a:lstStyle>
            <a:lvl1pPr>
              <a:defRPr/>
            </a:lvl1pPr>
          </a:lstStyle>
          <a:p>
            <a:fld id="{9071B0F7-6908-484E-8AA4-5A327EC7C2DB}" type="datetime1">
              <a:rPr lang="en-US" altLang="en-US"/>
              <a:pPr/>
              <a:t>8/16/25</a:t>
            </a:fld>
            <a:endParaRPr lang="en-US" altLang="en-US"/>
          </a:p>
        </p:txBody>
      </p:sp>
      <p:sp>
        <p:nvSpPr>
          <p:cNvPr id="4" name="Footer Placeholder 4">
            <a:extLst>
              <a:ext uri="{FF2B5EF4-FFF2-40B4-BE49-F238E27FC236}">
                <a16:creationId xmlns:a16="http://schemas.microsoft.com/office/drawing/2014/main" id="{EECFCBE0-2D4D-30B7-2816-6CC12AFCDB80}"/>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B74912FD-68BA-8C14-0C28-4FBEB1B58402}"/>
              </a:ext>
            </a:extLst>
          </p:cNvPr>
          <p:cNvSpPr>
            <a:spLocks noGrp="1"/>
          </p:cNvSpPr>
          <p:nvPr>
            <p:ph type="sldNum" sz="quarter" idx="12"/>
          </p:nvPr>
        </p:nvSpPr>
        <p:spPr/>
        <p:txBody>
          <a:bodyPr/>
          <a:lstStyle>
            <a:lvl1pPr>
              <a:defRPr/>
            </a:lvl1pPr>
          </a:lstStyle>
          <a:p>
            <a:fld id="{EE8BA8DB-38C9-5B4E-BEF7-A950F56E0DBF}" type="slidenum">
              <a:rPr lang="en-US" altLang="en-US"/>
              <a:pPr/>
              <a:t>‹#›</a:t>
            </a:fld>
            <a:endParaRPr lang="en-US" altLang="en-US"/>
          </a:p>
        </p:txBody>
      </p:sp>
    </p:spTree>
    <p:extLst>
      <p:ext uri="{BB962C8B-B14F-4D97-AF65-F5344CB8AC3E}">
        <p14:creationId xmlns:p14="http://schemas.microsoft.com/office/powerpoint/2010/main" val="22190772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C912BE9-6D26-12D7-C2A4-454B83B1C13F}"/>
              </a:ext>
            </a:extLst>
          </p:cNvPr>
          <p:cNvSpPr>
            <a:spLocks noGrp="1"/>
          </p:cNvSpPr>
          <p:nvPr>
            <p:ph type="dt" sz="half" idx="10"/>
          </p:nvPr>
        </p:nvSpPr>
        <p:spPr/>
        <p:txBody>
          <a:bodyPr/>
          <a:lstStyle>
            <a:lvl1pPr>
              <a:defRPr/>
            </a:lvl1pPr>
          </a:lstStyle>
          <a:p>
            <a:fld id="{EEAB37A2-850B-954E-8911-4C3EEC9621B8}" type="datetime1">
              <a:rPr lang="en-US" altLang="en-US"/>
              <a:pPr/>
              <a:t>8/16/25</a:t>
            </a:fld>
            <a:endParaRPr lang="en-US" altLang="en-US"/>
          </a:p>
        </p:txBody>
      </p:sp>
      <p:sp>
        <p:nvSpPr>
          <p:cNvPr id="3" name="Footer Placeholder 4">
            <a:extLst>
              <a:ext uri="{FF2B5EF4-FFF2-40B4-BE49-F238E27FC236}">
                <a16:creationId xmlns:a16="http://schemas.microsoft.com/office/drawing/2014/main" id="{FC9E8256-AD63-1D4C-A82C-52ABA2A16CA1}"/>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061DC5D8-C665-5473-89B9-67A5E8F0194F}"/>
              </a:ext>
            </a:extLst>
          </p:cNvPr>
          <p:cNvSpPr>
            <a:spLocks noGrp="1"/>
          </p:cNvSpPr>
          <p:nvPr>
            <p:ph type="sldNum" sz="quarter" idx="12"/>
          </p:nvPr>
        </p:nvSpPr>
        <p:spPr/>
        <p:txBody>
          <a:bodyPr/>
          <a:lstStyle>
            <a:lvl1pPr>
              <a:defRPr/>
            </a:lvl1pPr>
          </a:lstStyle>
          <a:p>
            <a:fld id="{B2BF58B5-460B-204F-A3C9-74E031E4B66F}" type="slidenum">
              <a:rPr lang="en-US" altLang="en-US"/>
              <a:pPr/>
              <a:t>‹#›</a:t>
            </a:fld>
            <a:endParaRPr lang="en-US" altLang="en-US"/>
          </a:p>
        </p:txBody>
      </p:sp>
    </p:spTree>
    <p:extLst>
      <p:ext uri="{BB962C8B-B14F-4D97-AF65-F5344CB8AC3E}">
        <p14:creationId xmlns:p14="http://schemas.microsoft.com/office/powerpoint/2010/main" val="28526362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8A97DC2-C658-798E-A3B4-92E17B55C1EB}"/>
              </a:ext>
            </a:extLst>
          </p:cNvPr>
          <p:cNvSpPr>
            <a:spLocks noGrp="1"/>
          </p:cNvSpPr>
          <p:nvPr>
            <p:ph type="dt" sz="half" idx="10"/>
          </p:nvPr>
        </p:nvSpPr>
        <p:spPr/>
        <p:txBody>
          <a:bodyPr/>
          <a:lstStyle>
            <a:lvl1pPr>
              <a:defRPr/>
            </a:lvl1pPr>
          </a:lstStyle>
          <a:p>
            <a:fld id="{2B69D15E-F573-AA4D-A9FE-F67D0370CEF0}" type="datetime1">
              <a:rPr lang="en-US" altLang="en-US"/>
              <a:pPr/>
              <a:t>8/16/25</a:t>
            </a:fld>
            <a:endParaRPr lang="en-US" altLang="en-US"/>
          </a:p>
        </p:txBody>
      </p:sp>
      <p:sp>
        <p:nvSpPr>
          <p:cNvPr id="6" name="Footer Placeholder 4">
            <a:extLst>
              <a:ext uri="{FF2B5EF4-FFF2-40B4-BE49-F238E27FC236}">
                <a16:creationId xmlns:a16="http://schemas.microsoft.com/office/drawing/2014/main" id="{D064E605-A425-50D7-A273-FBCC6B5DA53F}"/>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01AF6B42-259F-2ECF-D402-96BB743E39C9}"/>
              </a:ext>
            </a:extLst>
          </p:cNvPr>
          <p:cNvSpPr>
            <a:spLocks noGrp="1"/>
          </p:cNvSpPr>
          <p:nvPr>
            <p:ph type="sldNum" sz="quarter" idx="12"/>
          </p:nvPr>
        </p:nvSpPr>
        <p:spPr/>
        <p:txBody>
          <a:bodyPr/>
          <a:lstStyle>
            <a:lvl1pPr>
              <a:defRPr/>
            </a:lvl1pPr>
          </a:lstStyle>
          <a:p>
            <a:fld id="{5BAC4D88-0496-7B4D-8A24-68BF6A9F0224}" type="slidenum">
              <a:rPr lang="en-US" altLang="en-US"/>
              <a:pPr/>
              <a:t>‹#›</a:t>
            </a:fld>
            <a:endParaRPr lang="en-US" altLang="en-US"/>
          </a:p>
        </p:txBody>
      </p:sp>
    </p:spTree>
    <p:extLst>
      <p:ext uri="{BB962C8B-B14F-4D97-AF65-F5344CB8AC3E}">
        <p14:creationId xmlns:p14="http://schemas.microsoft.com/office/powerpoint/2010/main" val="155700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BA216-C822-AC38-B900-F372566116E0}"/>
              </a:ext>
            </a:extLst>
          </p:cNvPr>
          <p:cNvSpPr>
            <a:spLocks noGrp="1"/>
          </p:cNvSpPr>
          <p:nvPr>
            <p:ph type="dt" sz="half" idx="10"/>
          </p:nvPr>
        </p:nvSpPr>
        <p:spPr/>
        <p:txBody>
          <a:bodyPr/>
          <a:lstStyle>
            <a:lvl1pPr>
              <a:defRPr/>
            </a:lvl1pPr>
          </a:lstStyle>
          <a:p>
            <a:fld id="{15FF4058-00E4-4246-A18A-D0D9AD87D79E}" type="datetime1">
              <a:rPr lang="en-US" altLang="en-US"/>
              <a:pPr/>
              <a:t>8/16/25</a:t>
            </a:fld>
            <a:endParaRPr lang="en-US" altLang="en-US"/>
          </a:p>
        </p:txBody>
      </p:sp>
      <p:sp>
        <p:nvSpPr>
          <p:cNvPr id="5" name="Footer Placeholder 4">
            <a:extLst>
              <a:ext uri="{FF2B5EF4-FFF2-40B4-BE49-F238E27FC236}">
                <a16:creationId xmlns:a16="http://schemas.microsoft.com/office/drawing/2014/main" id="{AD407A67-9B9D-511D-5EB2-B4B220BB4D86}"/>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2BDCB013-C175-09DE-758D-1BC28CEB1172}"/>
              </a:ext>
            </a:extLst>
          </p:cNvPr>
          <p:cNvSpPr>
            <a:spLocks noGrp="1"/>
          </p:cNvSpPr>
          <p:nvPr>
            <p:ph type="sldNum" sz="quarter" idx="12"/>
          </p:nvPr>
        </p:nvSpPr>
        <p:spPr/>
        <p:txBody>
          <a:bodyPr/>
          <a:lstStyle>
            <a:lvl1pPr>
              <a:defRPr/>
            </a:lvl1pPr>
          </a:lstStyle>
          <a:p>
            <a:fld id="{B0E4F75A-8A7F-774F-9F8C-023F5DAF7FD7}" type="slidenum">
              <a:rPr lang="en-US" altLang="en-US"/>
              <a:pPr/>
              <a:t>‹#›</a:t>
            </a:fld>
            <a:endParaRPr lang="en-US" altLang="en-US"/>
          </a:p>
        </p:txBody>
      </p:sp>
    </p:spTree>
    <p:extLst>
      <p:ext uri="{BB962C8B-B14F-4D97-AF65-F5344CB8AC3E}">
        <p14:creationId xmlns:p14="http://schemas.microsoft.com/office/powerpoint/2010/main" val="3148078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375"/>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4887322C-D338-586E-A39A-2FCB7E226856}"/>
              </a:ext>
            </a:extLst>
          </p:cNvPr>
          <p:cNvSpPr>
            <a:spLocks noGrp="1"/>
          </p:cNvSpPr>
          <p:nvPr>
            <p:ph type="dt" sz="half" idx="10"/>
          </p:nvPr>
        </p:nvSpPr>
        <p:spPr/>
        <p:txBody>
          <a:bodyPr/>
          <a:lstStyle>
            <a:lvl1pPr>
              <a:defRPr/>
            </a:lvl1pPr>
          </a:lstStyle>
          <a:p>
            <a:fld id="{595CF5F4-EFDE-4C48-A6DE-ACC884D1F462}" type="datetime1">
              <a:rPr lang="en-US" altLang="en-US"/>
              <a:pPr/>
              <a:t>8/16/25</a:t>
            </a:fld>
            <a:endParaRPr lang="en-US" altLang="en-US"/>
          </a:p>
        </p:txBody>
      </p:sp>
      <p:sp>
        <p:nvSpPr>
          <p:cNvPr id="6" name="Footer Placeholder 4">
            <a:extLst>
              <a:ext uri="{FF2B5EF4-FFF2-40B4-BE49-F238E27FC236}">
                <a16:creationId xmlns:a16="http://schemas.microsoft.com/office/drawing/2014/main" id="{15A83C36-F910-4CF3-7B6D-430AD6C8F3FF}"/>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A37F14EB-48DC-7382-5861-0B9E928995A1}"/>
              </a:ext>
            </a:extLst>
          </p:cNvPr>
          <p:cNvSpPr>
            <a:spLocks noGrp="1"/>
          </p:cNvSpPr>
          <p:nvPr>
            <p:ph type="sldNum" sz="quarter" idx="12"/>
          </p:nvPr>
        </p:nvSpPr>
        <p:spPr/>
        <p:txBody>
          <a:bodyPr/>
          <a:lstStyle>
            <a:lvl1pPr>
              <a:defRPr/>
            </a:lvl1pPr>
          </a:lstStyle>
          <a:p>
            <a:fld id="{A57BA8E3-E209-2F44-9142-41D44CEF7B7F}" type="slidenum">
              <a:rPr lang="en-US" altLang="en-US"/>
              <a:pPr/>
              <a:t>‹#›</a:t>
            </a:fld>
            <a:endParaRPr lang="en-US" altLang="en-US"/>
          </a:p>
        </p:txBody>
      </p:sp>
    </p:spTree>
    <p:extLst>
      <p:ext uri="{BB962C8B-B14F-4D97-AF65-F5344CB8AC3E}">
        <p14:creationId xmlns:p14="http://schemas.microsoft.com/office/powerpoint/2010/main" val="17183279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7BEE9B-A79F-5102-E1CF-A723207E6317}"/>
              </a:ext>
            </a:extLst>
          </p:cNvPr>
          <p:cNvSpPr>
            <a:spLocks noGrp="1"/>
          </p:cNvSpPr>
          <p:nvPr>
            <p:ph type="dt" sz="half" idx="10"/>
          </p:nvPr>
        </p:nvSpPr>
        <p:spPr/>
        <p:txBody>
          <a:bodyPr/>
          <a:lstStyle>
            <a:lvl1pPr>
              <a:defRPr/>
            </a:lvl1pPr>
          </a:lstStyle>
          <a:p>
            <a:fld id="{F0D2D3FE-DB85-4644-BEA7-132EDF1DE3B3}" type="datetime1">
              <a:rPr lang="en-US" altLang="en-US"/>
              <a:pPr/>
              <a:t>8/16/25</a:t>
            </a:fld>
            <a:endParaRPr lang="en-US" altLang="en-US"/>
          </a:p>
        </p:txBody>
      </p:sp>
      <p:sp>
        <p:nvSpPr>
          <p:cNvPr id="5" name="Footer Placeholder 4">
            <a:extLst>
              <a:ext uri="{FF2B5EF4-FFF2-40B4-BE49-F238E27FC236}">
                <a16:creationId xmlns:a16="http://schemas.microsoft.com/office/drawing/2014/main" id="{202B656A-79BD-2986-1279-9E9EA324938F}"/>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62D238B1-1AFE-4D42-DEA9-16F0AC2AE1C4}"/>
              </a:ext>
            </a:extLst>
          </p:cNvPr>
          <p:cNvSpPr>
            <a:spLocks noGrp="1"/>
          </p:cNvSpPr>
          <p:nvPr>
            <p:ph type="sldNum" sz="quarter" idx="12"/>
          </p:nvPr>
        </p:nvSpPr>
        <p:spPr/>
        <p:txBody>
          <a:bodyPr/>
          <a:lstStyle>
            <a:lvl1pPr>
              <a:defRPr/>
            </a:lvl1pPr>
          </a:lstStyle>
          <a:p>
            <a:fld id="{0AE91077-7A59-F54C-B67D-97F60B704CE2}" type="slidenum">
              <a:rPr lang="en-US" altLang="en-US"/>
              <a:pPr/>
              <a:t>‹#›</a:t>
            </a:fld>
            <a:endParaRPr lang="en-US" altLang="en-US"/>
          </a:p>
        </p:txBody>
      </p:sp>
    </p:spTree>
    <p:extLst>
      <p:ext uri="{BB962C8B-B14F-4D97-AF65-F5344CB8AC3E}">
        <p14:creationId xmlns:p14="http://schemas.microsoft.com/office/powerpoint/2010/main" val="13003298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375"/>
            <a:ext cx="2057400" cy="43878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375"/>
            <a:ext cx="6019800" cy="43878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7E0DD-4DB7-B9E3-EE9F-16D7B46D1215}"/>
              </a:ext>
            </a:extLst>
          </p:cNvPr>
          <p:cNvSpPr>
            <a:spLocks noGrp="1"/>
          </p:cNvSpPr>
          <p:nvPr>
            <p:ph type="dt" sz="half" idx="10"/>
          </p:nvPr>
        </p:nvSpPr>
        <p:spPr/>
        <p:txBody>
          <a:bodyPr/>
          <a:lstStyle>
            <a:lvl1pPr>
              <a:defRPr/>
            </a:lvl1pPr>
          </a:lstStyle>
          <a:p>
            <a:fld id="{B6C4FFA7-B696-3B4A-90DD-8E9E06769C10}" type="datetime1">
              <a:rPr lang="en-US" altLang="en-US"/>
              <a:pPr/>
              <a:t>8/16/25</a:t>
            </a:fld>
            <a:endParaRPr lang="en-US" altLang="en-US"/>
          </a:p>
        </p:txBody>
      </p:sp>
      <p:sp>
        <p:nvSpPr>
          <p:cNvPr id="5" name="Footer Placeholder 4">
            <a:extLst>
              <a:ext uri="{FF2B5EF4-FFF2-40B4-BE49-F238E27FC236}">
                <a16:creationId xmlns:a16="http://schemas.microsoft.com/office/drawing/2014/main" id="{ABCB6755-07A2-B6A2-E9A5-7DF120C98D01}"/>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B352FC39-7D58-6FD5-0B3E-32C466892A48}"/>
              </a:ext>
            </a:extLst>
          </p:cNvPr>
          <p:cNvSpPr>
            <a:spLocks noGrp="1"/>
          </p:cNvSpPr>
          <p:nvPr>
            <p:ph type="sldNum" sz="quarter" idx="12"/>
          </p:nvPr>
        </p:nvSpPr>
        <p:spPr/>
        <p:txBody>
          <a:bodyPr/>
          <a:lstStyle>
            <a:lvl1pPr>
              <a:defRPr/>
            </a:lvl1pPr>
          </a:lstStyle>
          <a:p>
            <a:fld id="{CC47A6B2-545F-3743-A724-BB317AE30EE8}" type="slidenum">
              <a:rPr lang="en-US" altLang="en-US"/>
              <a:pPr/>
              <a:t>‹#›</a:t>
            </a:fld>
            <a:endParaRPr lang="en-US" altLang="en-US"/>
          </a:p>
        </p:txBody>
      </p:sp>
    </p:spTree>
    <p:extLst>
      <p:ext uri="{BB962C8B-B14F-4D97-AF65-F5344CB8AC3E}">
        <p14:creationId xmlns:p14="http://schemas.microsoft.com/office/powerpoint/2010/main" val="361625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2654D5-F391-4AEC-0A4A-F4CB0CA71C8B}"/>
              </a:ext>
            </a:extLst>
          </p:cNvPr>
          <p:cNvSpPr>
            <a:spLocks noGrp="1"/>
          </p:cNvSpPr>
          <p:nvPr>
            <p:ph type="dt" sz="half" idx="10"/>
          </p:nvPr>
        </p:nvSpPr>
        <p:spPr/>
        <p:txBody>
          <a:bodyPr/>
          <a:lstStyle>
            <a:lvl1pPr>
              <a:defRPr/>
            </a:lvl1pPr>
          </a:lstStyle>
          <a:p>
            <a:fld id="{B0B20C2E-145B-5442-889D-4DC53D3E585C}" type="datetime1">
              <a:rPr lang="en-US" altLang="en-US"/>
              <a:pPr/>
              <a:t>8/16/25</a:t>
            </a:fld>
            <a:endParaRPr lang="en-US" altLang="en-US"/>
          </a:p>
        </p:txBody>
      </p:sp>
      <p:sp>
        <p:nvSpPr>
          <p:cNvPr id="5" name="Footer Placeholder 4">
            <a:extLst>
              <a:ext uri="{FF2B5EF4-FFF2-40B4-BE49-F238E27FC236}">
                <a16:creationId xmlns:a16="http://schemas.microsoft.com/office/drawing/2014/main" id="{7CC7E58A-5122-2046-716C-D8975242CAB7}"/>
              </a:ext>
            </a:extLst>
          </p:cNvPr>
          <p:cNvSpPr>
            <a:spLocks noGrp="1"/>
          </p:cNvSpPr>
          <p:nvPr>
            <p:ph type="ftr" sz="quarter" idx="11"/>
          </p:nvPr>
        </p:nvSpPr>
        <p:spPr/>
        <p:txBody>
          <a:bodyPr/>
          <a:lstStyle>
            <a:lvl1pPr>
              <a:defRPr/>
            </a:lvl1pPr>
          </a:lstStyle>
          <a:p>
            <a:pPr>
              <a:defRPr/>
            </a:pPr>
            <a:r>
              <a:rPr lang="en-US"/>
              <a:t>ESV</a:t>
            </a:r>
          </a:p>
        </p:txBody>
      </p:sp>
      <p:sp>
        <p:nvSpPr>
          <p:cNvPr id="6" name="Slide Number Placeholder 5">
            <a:extLst>
              <a:ext uri="{FF2B5EF4-FFF2-40B4-BE49-F238E27FC236}">
                <a16:creationId xmlns:a16="http://schemas.microsoft.com/office/drawing/2014/main" id="{FE564B6B-283B-6EAB-4A81-02DFB1343C77}"/>
              </a:ext>
            </a:extLst>
          </p:cNvPr>
          <p:cNvSpPr>
            <a:spLocks noGrp="1"/>
          </p:cNvSpPr>
          <p:nvPr>
            <p:ph type="sldNum" sz="quarter" idx="12"/>
          </p:nvPr>
        </p:nvSpPr>
        <p:spPr/>
        <p:txBody>
          <a:bodyPr/>
          <a:lstStyle>
            <a:lvl1pPr>
              <a:defRPr/>
            </a:lvl1pPr>
          </a:lstStyle>
          <a:p>
            <a:fld id="{30B98201-964D-CB44-8932-0DCDED7F1911}" type="slidenum">
              <a:rPr lang="en-US" altLang="en-US"/>
              <a:pPr/>
              <a:t>‹#›</a:t>
            </a:fld>
            <a:endParaRPr lang="en-US" altLang="en-US"/>
          </a:p>
        </p:txBody>
      </p:sp>
    </p:spTree>
    <p:extLst>
      <p:ext uri="{BB962C8B-B14F-4D97-AF65-F5344CB8AC3E}">
        <p14:creationId xmlns:p14="http://schemas.microsoft.com/office/powerpoint/2010/main" val="2948852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C34DF5D-056D-313C-3A69-4ED9D4B4E97F}"/>
              </a:ext>
            </a:extLst>
          </p:cNvPr>
          <p:cNvSpPr>
            <a:spLocks noGrp="1"/>
          </p:cNvSpPr>
          <p:nvPr>
            <p:ph type="dt" sz="half" idx="10"/>
          </p:nvPr>
        </p:nvSpPr>
        <p:spPr/>
        <p:txBody>
          <a:bodyPr/>
          <a:lstStyle>
            <a:lvl1pPr>
              <a:defRPr/>
            </a:lvl1pPr>
          </a:lstStyle>
          <a:p>
            <a:fld id="{47175804-8453-B64D-98F1-F87C5D1DDBDC}" type="datetime1">
              <a:rPr lang="en-US" altLang="en-US"/>
              <a:pPr/>
              <a:t>8/16/25</a:t>
            </a:fld>
            <a:endParaRPr lang="en-US" altLang="en-US"/>
          </a:p>
        </p:txBody>
      </p:sp>
      <p:sp>
        <p:nvSpPr>
          <p:cNvPr id="6" name="Footer Placeholder 4">
            <a:extLst>
              <a:ext uri="{FF2B5EF4-FFF2-40B4-BE49-F238E27FC236}">
                <a16:creationId xmlns:a16="http://schemas.microsoft.com/office/drawing/2014/main" id="{A8CEF87B-717D-D6D7-A885-7BECC5F6F7E7}"/>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EAE194BD-241D-E1F1-16CE-FCDAAA150C10}"/>
              </a:ext>
            </a:extLst>
          </p:cNvPr>
          <p:cNvSpPr>
            <a:spLocks noGrp="1"/>
          </p:cNvSpPr>
          <p:nvPr>
            <p:ph type="sldNum" sz="quarter" idx="12"/>
          </p:nvPr>
        </p:nvSpPr>
        <p:spPr/>
        <p:txBody>
          <a:bodyPr/>
          <a:lstStyle>
            <a:lvl1pPr>
              <a:defRPr/>
            </a:lvl1pPr>
          </a:lstStyle>
          <a:p>
            <a:fld id="{12C73003-CEB6-674E-937D-A4D75450063E}" type="slidenum">
              <a:rPr lang="en-US" altLang="en-US"/>
              <a:pPr/>
              <a:t>‹#›</a:t>
            </a:fld>
            <a:endParaRPr lang="en-US" altLang="en-US"/>
          </a:p>
        </p:txBody>
      </p:sp>
    </p:spTree>
    <p:extLst>
      <p:ext uri="{BB962C8B-B14F-4D97-AF65-F5344CB8AC3E}">
        <p14:creationId xmlns:p14="http://schemas.microsoft.com/office/powerpoint/2010/main" val="1350785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36BCC41E-F1FC-87A5-82B3-DCC991D9CB37}"/>
              </a:ext>
            </a:extLst>
          </p:cNvPr>
          <p:cNvSpPr>
            <a:spLocks noGrp="1"/>
          </p:cNvSpPr>
          <p:nvPr>
            <p:ph type="dt" sz="half" idx="10"/>
          </p:nvPr>
        </p:nvSpPr>
        <p:spPr/>
        <p:txBody>
          <a:bodyPr/>
          <a:lstStyle>
            <a:lvl1pPr>
              <a:defRPr/>
            </a:lvl1pPr>
          </a:lstStyle>
          <a:p>
            <a:fld id="{6E85FA49-E2D0-C74C-805F-0314A6E8A07B}" type="datetime1">
              <a:rPr lang="en-US" altLang="en-US"/>
              <a:pPr/>
              <a:t>8/16/25</a:t>
            </a:fld>
            <a:endParaRPr lang="en-US" altLang="en-US"/>
          </a:p>
        </p:txBody>
      </p:sp>
      <p:sp>
        <p:nvSpPr>
          <p:cNvPr id="8" name="Footer Placeholder 4">
            <a:extLst>
              <a:ext uri="{FF2B5EF4-FFF2-40B4-BE49-F238E27FC236}">
                <a16:creationId xmlns:a16="http://schemas.microsoft.com/office/drawing/2014/main" id="{07BF622A-7BBA-9CAF-DA5E-FD537680E525}"/>
              </a:ext>
            </a:extLst>
          </p:cNvPr>
          <p:cNvSpPr>
            <a:spLocks noGrp="1"/>
          </p:cNvSpPr>
          <p:nvPr>
            <p:ph type="ftr" sz="quarter" idx="11"/>
          </p:nvPr>
        </p:nvSpPr>
        <p:spPr/>
        <p:txBody>
          <a:bodyPr/>
          <a:lstStyle>
            <a:lvl1pPr>
              <a:defRPr/>
            </a:lvl1pPr>
          </a:lstStyle>
          <a:p>
            <a:pPr>
              <a:defRPr/>
            </a:pPr>
            <a:r>
              <a:rPr lang="en-US"/>
              <a:t>ESV</a:t>
            </a:r>
          </a:p>
        </p:txBody>
      </p:sp>
      <p:sp>
        <p:nvSpPr>
          <p:cNvPr id="9" name="Slide Number Placeholder 5">
            <a:extLst>
              <a:ext uri="{FF2B5EF4-FFF2-40B4-BE49-F238E27FC236}">
                <a16:creationId xmlns:a16="http://schemas.microsoft.com/office/drawing/2014/main" id="{B289024E-98B7-E9D6-E335-4DEB4BBD17C3}"/>
              </a:ext>
            </a:extLst>
          </p:cNvPr>
          <p:cNvSpPr>
            <a:spLocks noGrp="1"/>
          </p:cNvSpPr>
          <p:nvPr>
            <p:ph type="sldNum" sz="quarter" idx="12"/>
          </p:nvPr>
        </p:nvSpPr>
        <p:spPr/>
        <p:txBody>
          <a:bodyPr/>
          <a:lstStyle>
            <a:lvl1pPr>
              <a:defRPr/>
            </a:lvl1pPr>
          </a:lstStyle>
          <a:p>
            <a:fld id="{D3EA8B4C-D232-3F42-90C1-33555DB31148}" type="slidenum">
              <a:rPr lang="en-US" altLang="en-US"/>
              <a:pPr/>
              <a:t>‹#›</a:t>
            </a:fld>
            <a:endParaRPr lang="en-US" altLang="en-US"/>
          </a:p>
        </p:txBody>
      </p:sp>
    </p:spTree>
    <p:extLst>
      <p:ext uri="{BB962C8B-B14F-4D97-AF65-F5344CB8AC3E}">
        <p14:creationId xmlns:p14="http://schemas.microsoft.com/office/powerpoint/2010/main" val="4221069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032C4B4-A2AE-8675-D841-7D09D04A6650}"/>
              </a:ext>
            </a:extLst>
          </p:cNvPr>
          <p:cNvSpPr>
            <a:spLocks noGrp="1"/>
          </p:cNvSpPr>
          <p:nvPr>
            <p:ph type="dt" sz="half" idx="10"/>
          </p:nvPr>
        </p:nvSpPr>
        <p:spPr/>
        <p:txBody>
          <a:bodyPr/>
          <a:lstStyle>
            <a:lvl1pPr>
              <a:defRPr/>
            </a:lvl1pPr>
          </a:lstStyle>
          <a:p>
            <a:fld id="{A6443CFB-14C2-1C49-876B-B114F28E9E85}" type="datetime1">
              <a:rPr lang="en-US" altLang="en-US"/>
              <a:pPr/>
              <a:t>8/16/25</a:t>
            </a:fld>
            <a:endParaRPr lang="en-US" altLang="en-US"/>
          </a:p>
        </p:txBody>
      </p:sp>
      <p:sp>
        <p:nvSpPr>
          <p:cNvPr id="4" name="Footer Placeholder 4">
            <a:extLst>
              <a:ext uri="{FF2B5EF4-FFF2-40B4-BE49-F238E27FC236}">
                <a16:creationId xmlns:a16="http://schemas.microsoft.com/office/drawing/2014/main" id="{9B9502F3-6474-A755-5B92-69C29674378A}"/>
              </a:ext>
            </a:extLst>
          </p:cNvPr>
          <p:cNvSpPr>
            <a:spLocks noGrp="1"/>
          </p:cNvSpPr>
          <p:nvPr>
            <p:ph type="ftr" sz="quarter" idx="11"/>
          </p:nvPr>
        </p:nvSpPr>
        <p:spPr/>
        <p:txBody>
          <a:bodyPr/>
          <a:lstStyle>
            <a:lvl1pPr>
              <a:defRPr/>
            </a:lvl1pPr>
          </a:lstStyle>
          <a:p>
            <a:pPr>
              <a:defRPr/>
            </a:pPr>
            <a:r>
              <a:rPr lang="en-US"/>
              <a:t>ESV</a:t>
            </a:r>
          </a:p>
        </p:txBody>
      </p:sp>
      <p:sp>
        <p:nvSpPr>
          <p:cNvPr id="5" name="Slide Number Placeholder 5">
            <a:extLst>
              <a:ext uri="{FF2B5EF4-FFF2-40B4-BE49-F238E27FC236}">
                <a16:creationId xmlns:a16="http://schemas.microsoft.com/office/drawing/2014/main" id="{0859821A-CBB9-9BB6-E810-89095C1E3605}"/>
              </a:ext>
            </a:extLst>
          </p:cNvPr>
          <p:cNvSpPr>
            <a:spLocks noGrp="1"/>
          </p:cNvSpPr>
          <p:nvPr>
            <p:ph type="sldNum" sz="quarter" idx="12"/>
          </p:nvPr>
        </p:nvSpPr>
        <p:spPr/>
        <p:txBody>
          <a:bodyPr/>
          <a:lstStyle>
            <a:lvl1pPr>
              <a:defRPr/>
            </a:lvl1pPr>
          </a:lstStyle>
          <a:p>
            <a:fld id="{73907BED-831E-F949-B727-6EC3FFA8DECE}" type="slidenum">
              <a:rPr lang="en-US" altLang="en-US"/>
              <a:pPr/>
              <a:t>‹#›</a:t>
            </a:fld>
            <a:endParaRPr lang="en-US" altLang="en-US"/>
          </a:p>
        </p:txBody>
      </p:sp>
    </p:spTree>
    <p:extLst>
      <p:ext uri="{BB962C8B-B14F-4D97-AF65-F5344CB8AC3E}">
        <p14:creationId xmlns:p14="http://schemas.microsoft.com/office/powerpoint/2010/main" val="3048236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00BF513-1E46-9D58-5974-B80CC1441B7D}"/>
              </a:ext>
            </a:extLst>
          </p:cNvPr>
          <p:cNvSpPr>
            <a:spLocks noGrp="1"/>
          </p:cNvSpPr>
          <p:nvPr>
            <p:ph type="dt" sz="half" idx="10"/>
          </p:nvPr>
        </p:nvSpPr>
        <p:spPr/>
        <p:txBody>
          <a:bodyPr/>
          <a:lstStyle>
            <a:lvl1pPr>
              <a:defRPr/>
            </a:lvl1pPr>
          </a:lstStyle>
          <a:p>
            <a:fld id="{2A59FB4A-7DB0-334F-A5F3-56932FD973D5}" type="datetime1">
              <a:rPr lang="en-US" altLang="en-US"/>
              <a:pPr/>
              <a:t>8/16/25</a:t>
            </a:fld>
            <a:endParaRPr lang="en-US" altLang="en-US"/>
          </a:p>
        </p:txBody>
      </p:sp>
      <p:sp>
        <p:nvSpPr>
          <p:cNvPr id="3" name="Footer Placeholder 4">
            <a:extLst>
              <a:ext uri="{FF2B5EF4-FFF2-40B4-BE49-F238E27FC236}">
                <a16:creationId xmlns:a16="http://schemas.microsoft.com/office/drawing/2014/main" id="{4760250B-E848-E808-C0D4-30EA1D2FD412}"/>
              </a:ext>
            </a:extLst>
          </p:cNvPr>
          <p:cNvSpPr>
            <a:spLocks noGrp="1"/>
          </p:cNvSpPr>
          <p:nvPr>
            <p:ph type="ftr" sz="quarter" idx="11"/>
          </p:nvPr>
        </p:nvSpPr>
        <p:spPr/>
        <p:txBody>
          <a:bodyPr/>
          <a:lstStyle>
            <a:lvl1pPr>
              <a:defRPr/>
            </a:lvl1pPr>
          </a:lstStyle>
          <a:p>
            <a:pPr>
              <a:defRPr/>
            </a:pPr>
            <a:r>
              <a:rPr lang="en-US"/>
              <a:t>ESV</a:t>
            </a:r>
          </a:p>
        </p:txBody>
      </p:sp>
      <p:sp>
        <p:nvSpPr>
          <p:cNvPr id="4" name="Slide Number Placeholder 5">
            <a:extLst>
              <a:ext uri="{FF2B5EF4-FFF2-40B4-BE49-F238E27FC236}">
                <a16:creationId xmlns:a16="http://schemas.microsoft.com/office/drawing/2014/main" id="{C580F4BC-09EA-7F9D-EC2C-11FE0320BE35}"/>
              </a:ext>
            </a:extLst>
          </p:cNvPr>
          <p:cNvSpPr>
            <a:spLocks noGrp="1"/>
          </p:cNvSpPr>
          <p:nvPr>
            <p:ph type="sldNum" sz="quarter" idx="12"/>
          </p:nvPr>
        </p:nvSpPr>
        <p:spPr/>
        <p:txBody>
          <a:bodyPr/>
          <a:lstStyle>
            <a:lvl1pPr>
              <a:defRPr/>
            </a:lvl1pPr>
          </a:lstStyle>
          <a:p>
            <a:fld id="{DC90C7CA-073B-BA4E-A089-C93950C5E15E}" type="slidenum">
              <a:rPr lang="en-US" altLang="en-US"/>
              <a:pPr/>
              <a:t>‹#›</a:t>
            </a:fld>
            <a:endParaRPr lang="en-US" altLang="en-US"/>
          </a:p>
        </p:txBody>
      </p:sp>
    </p:spTree>
    <p:extLst>
      <p:ext uri="{BB962C8B-B14F-4D97-AF65-F5344CB8AC3E}">
        <p14:creationId xmlns:p14="http://schemas.microsoft.com/office/powerpoint/2010/main" val="2933731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3DB1BAF6-DFF9-3ED7-3ECE-859CC6E983A0}"/>
              </a:ext>
            </a:extLst>
          </p:cNvPr>
          <p:cNvSpPr>
            <a:spLocks noGrp="1"/>
          </p:cNvSpPr>
          <p:nvPr>
            <p:ph type="dt" sz="half" idx="10"/>
          </p:nvPr>
        </p:nvSpPr>
        <p:spPr/>
        <p:txBody>
          <a:bodyPr/>
          <a:lstStyle>
            <a:lvl1pPr>
              <a:defRPr/>
            </a:lvl1pPr>
          </a:lstStyle>
          <a:p>
            <a:fld id="{85803A57-9D38-D64A-A1B9-149C33DDEFF0}" type="datetime1">
              <a:rPr lang="en-US" altLang="en-US"/>
              <a:pPr/>
              <a:t>8/16/25</a:t>
            </a:fld>
            <a:endParaRPr lang="en-US" altLang="en-US"/>
          </a:p>
        </p:txBody>
      </p:sp>
      <p:sp>
        <p:nvSpPr>
          <p:cNvPr id="6" name="Footer Placeholder 4">
            <a:extLst>
              <a:ext uri="{FF2B5EF4-FFF2-40B4-BE49-F238E27FC236}">
                <a16:creationId xmlns:a16="http://schemas.microsoft.com/office/drawing/2014/main" id="{927E5BC7-30D1-54B8-2F04-B596E92B8F56}"/>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38258747-5644-DCC3-F246-248566FAA42D}"/>
              </a:ext>
            </a:extLst>
          </p:cNvPr>
          <p:cNvSpPr>
            <a:spLocks noGrp="1"/>
          </p:cNvSpPr>
          <p:nvPr>
            <p:ph type="sldNum" sz="quarter" idx="12"/>
          </p:nvPr>
        </p:nvSpPr>
        <p:spPr/>
        <p:txBody>
          <a:bodyPr/>
          <a:lstStyle>
            <a:lvl1pPr>
              <a:defRPr/>
            </a:lvl1pPr>
          </a:lstStyle>
          <a:p>
            <a:fld id="{31B81063-57E7-E740-B1A3-8508490D8A6D}" type="slidenum">
              <a:rPr lang="en-US" altLang="en-US"/>
              <a:pPr/>
              <a:t>‹#›</a:t>
            </a:fld>
            <a:endParaRPr lang="en-US" altLang="en-US"/>
          </a:p>
        </p:txBody>
      </p:sp>
    </p:spTree>
    <p:extLst>
      <p:ext uri="{BB962C8B-B14F-4D97-AF65-F5344CB8AC3E}">
        <p14:creationId xmlns:p14="http://schemas.microsoft.com/office/powerpoint/2010/main" val="476819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BB908C7C-8D47-2D96-1287-E4948A9705BE}"/>
              </a:ext>
            </a:extLst>
          </p:cNvPr>
          <p:cNvSpPr>
            <a:spLocks noGrp="1"/>
          </p:cNvSpPr>
          <p:nvPr>
            <p:ph type="dt" sz="half" idx="10"/>
          </p:nvPr>
        </p:nvSpPr>
        <p:spPr/>
        <p:txBody>
          <a:bodyPr/>
          <a:lstStyle>
            <a:lvl1pPr>
              <a:defRPr/>
            </a:lvl1pPr>
          </a:lstStyle>
          <a:p>
            <a:fld id="{DDB0C15F-CD5B-A943-AC3A-37DE855C8865}" type="datetime1">
              <a:rPr lang="en-US" altLang="en-US"/>
              <a:pPr/>
              <a:t>8/16/25</a:t>
            </a:fld>
            <a:endParaRPr lang="en-US" altLang="en-US"/>
          </a:p>
        </p:txBody>
      </p:sp>
      <p:sp>
        <p:nvSpPr>
          <p:cNvPr id="6" name="Footer Placeholder 4">
            <a:extLst>
              <a:ext uri="{FF2B5EF4-FFF2-40B4-BE49-F238E27FC236}">
                <a16:creationId xmlns:a16="http://schemas.microsoft.com/office/drawing/2014/main" id="{8819561D-1232-DAB7-2856-03C5E76D9421}"/>
              </a:ext>
            </a:extLst>
          </p:cNvPr>
          <p:cNvSpPr>
            <a:spLocks noGrp="1"/>
          </p:cNvSpPr>
          <p:nvPr>
            <p:ph type="ftr" sz="quarter" idx="11"/>
          </p:nvPr>
        </p:nvSpPr>
        <p:spPr/>
        <p:txBody>
          <a:bodyPr/>
          <a:lstStyle>
            <a:lvl1pPr>
              <a:defRPr/>
            </a:lvl1pPr>
          </a:lstStyle>
          <a:p>
            <a:pPr>
              <a:defRPr/>
            </a:pPr>
            <a:r>
              <a:rPr lang="en-US"/>
              <a:t>ESV</a:t>
            </a:r>
          </a:p>
        </p:txBody>
      </p:sp>
      <p:sp>
        <p:nvSpPr>
          <p:cNvPr id="7" name="Slide Number Placeholder 5">
            <a:extLst>
              <a:ext uri="{FF2B5EF4-FFF2-40B4-BE49-F238E27FC236}">
                <a16:creationId xmlns:a16="http://schemas.microsoft.com/office/drawing/2014/main" id="{BCF5BBD1-C980-4659-04B1-4959792BE9E0}"/>
              </a:ext>
            </a:extLst>
          </p:cNvPr>
          <p:cNvSpPr>
            <a:spLocks noGrp="1"/>
          </p:cNvSpPr>
          <p:nvPr>
            <p:ph type="sldNum" sz="quarter" idx="12"/>
          </p:nvPr>
        </p:nvSpPr>
        <p:spPr/>
        <p:txBody>
          <a:bodyPr/>
          <a:lstStyle>
            <a:lvl1pPr>
              <a:defRPr/>
            </a:lvl1pPr>
          </a:lstStyle>
          <a:p>
            <a:fld id="{5DEB12C4-93CB-3747-8AF6-EBA08AC1307C}" type="slidenum">
              <a:rPr lang="en-US" altLang="en-US"/>
              <a:pPr/>
              <a:t>‹#›</a:t>
            </a:fld>
            <a:endParaRPr lang="en-US" altLang="en-US"/>
          </a:p>
        </p:txBody>
      </p:sp>
    </p:spTree>
    <p:extLst>
      <p:ext uri="{BB962C8B-B14F-4D97-AF65-F5344CB8AC3E}">
        <p14:creationId xmlns:p14="http://schemas.microsoft.com/office/powerpoint/2010/main" val="2458979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start zone slide the bible.png">
            <a:extLst>
              <a:ext uri="{FF2B5EF4-FFF2-40B4-BE49-F238E27FC236}">
                <a16:creationId xmlns:a16="http://schemas.microsoft.com/office/drawing/2014/main" id="{724F0D9B-9CD5-58A0-5CEF-AFC95D1339C1}"/>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D61D5DE0-6648-7AEB-42A0-7492C0ECD591}"/>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a:extLst>
              <a:ext uri="{FF2B5EF4-FFF2-40B4-BE49-F238E27FC236}">
                <a16:creationId xmlns:a16="http://schemas.microsoft.com/office/drawing/2014/main" id="{2EA44D10-19F3-E4CE-D47D-2A809F0A7931}"/>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854EB09C-B191-19F7-8E00-8D01D5BB1596}"/>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311C351B-E91B-BE4D-B294-881043726BBD}" type="datetime1">
              <a:rPr lang="en-US" altLang="en-US"/>
              <a:pPr/>
              <a:t>8/16/25</a:t>
            </a:fld>
            <a:endParaRPr lang="en-US" altLang="en-US"/>
          </a:p>
        </p:txBody>
      </p:sp>
      <p:sp>
        <p:nvSpPr>
          <p:cNvPr id="5" name="Footer Placeholder 4">
            <a:extLst>
              <a:ext uri="{FF2B5EF4-FFF2-40B4-BE49-F238E27FC236}">
                <a16:creationId xmlns:a16="http://schemas.microsoft.com/office/drawing/2014/main" id="{AC07ABDC-35A0-8493-7B3A-F669F436399A}"/>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05C8148A-3F49-4BFE-EC37-8E5EFCCFB1EA}"/>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79B617B6-EBBB-214C-A03B-20D17B43407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A1A9C3FE-24C1-3994-1737-CA18ED7BDD69}"/>
              </a:ext>
            </a:extLst>
          </p:cNvPr>
          <p:cNvSpPr>
            <a:spLocks noGrp="1"/>
          </p:cNvSpPr>
          <p:nvPr>
            <p:ph type="title"/>
          </p:nvPr>
        </p:nvSpPr>
        <p:spPr bwMode="auto">
          <a:xfrm>
            <a:off x="719138" y="554038"/>
            <a:ext cx="78105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FE6E2424-2373-611D-F26D-61E8B9D0EE93}"/>
              </a:ext>
            </a:extLst>
          </p:cNvPr>
          <p:cNvSpPr>
            <a:spLocks noGrp="1"/>
          </p:cNvSpPr>
          <p:nvPr>
            <p:ph type="body" idx="1"/>
          </p:nvPr>
        </p:nvSpPr>
        <p:spPr bwMode="auto">
          <a:xfrm>
            <a:off x="719138" y="1411288"/>
            <a:ext cx="78105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A27C0CBA-934A-B330-39C4-DC73C7F1C628}"/>
              </a:ext>
            </a:extLst>
          </p:cNvPr>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AB1189AE-CE18-0B49-8ED8-A876F05BAA12}" type="datetime1">
              <a:rPr lang="en-US" altLang="en-US"/>
              <a:pPr/>
              <a:t>8/16/25</a:t>
            </a:fld>
            <a:endParaRPr lang="en-US" altLang="en-US"/>
          </a:p>
        </p:txBody>
      </p:sp>
      <p:sp>
        <p:nvSpPr>
          <p:cNvPr id="5" name="Footer Placeholder 4">
            <a:extLst>
              <a:ext uri="{FF2B5EF4-FFF2-40B4-BE49-F238E27FC236}">
                <a16:creationId xmlns:a16="http://schemas.microsoft.com/office/drawing/2014/main" id="{0358C9BB-EA40-D2E5-1876-495760ABF4E6}"/>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r>
              <a:rPr lang="en-US"/>
              <a:t>ESV</a:t>
            </a:r>
          </a:p>
        </p:txBody>
      </p:sp>
      <p:sp>
        <p:nvSpPr>
          <p:cNvPr id="6" name="Slide Number Placeholder 5">
            <a:extLst>
              <a:ext uri="{FF2B5EF4-FFF2-40B4-BE49-F238E27FC236}">
                <a16:creationId xmlns:a16="http://schemas.microsoft.com/office/drawing/2014/main" id="{C65FBFB3-D847-9DEC-49B5-AFE6D455585A}"/>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4BCCADC-CFC0-7A43-B2F4-D09AFF014BC4}" type="slidenum">
              <a:rPr lang="en-US" altLang="en-US"/>
              <a:pPr/>
              <a:t>‹#›</a:t>
            </a:fld>
            <a:endParaRPr lang="en-US" altLang="en-US"/>
          </a:p>
        </p:txBody>
      </p:sp>
      <p:pic>
        <p:nvPicPr>
          <p:cNvPr id="13319" name="Picture 1" descr="start zone slide.png">
            <a:extLst>
              <a:ext uri="{FF2B5EF4-FFF2-40B4-BE49-F238E27FC236}">
                <a16:creationId xmlns:a16="http://schemas.microsoft.com/office/drawing/2014/main" id="{CCF82A2E-7122-A3B3-5FBA-E1A1CC6B8617}"/>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4450" y="-26988"/>
            <a:ext cx="9232900" cy="5197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dt="0"/>
  <p:txStyles>
    <p:titleStyle>
      <a:lvl1pPr algn="l" defTabSz="457200" rtl="0" eaLnBrk="0" fontAlgn="base" hangingPunct="0">
        <a:spcBef>
          <a:spcPct val="0"/>
        </a:spcBef>
        <a:spcAft>
          <a:spcPct val="0"/>
        </a:spcAft>
        <a:defRPr sz="4400" kern="1200">
          <a:solidFill>
            <a:schemeClr val="tx1"/>
          </a:solidFill>
          <a:latin typeface="+mj-lt"/>
          <a:ea typeface="ヒラギノ角ゴ Pro W3" charset="0"/>
          <a:cs typeface="ヒラギノ角ゴ Pro W3" charset="0"/>
        </a:defRPr>
      </a:lvl1pPr>
      <a:lvl2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2pPr>
      <a:lvl3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3pPr>
      <a:lvl4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4pPr>
      <a:lvl5pPr algn="l" defTabSz="457200" rtl="0" eaLnBrk="0" fontAlgn="base" hangingPunct="0">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l" defTabSz="457200" rtl="0" fontAlgn="base">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ヒラギノ角ゴ Pro W3" charset="0"/>
          <a:cs typeface="ヒラギノ角ゴ Pro W3"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ヒラギノ角ゴ Pro W3" charset="0"/>
          <a:cs typeface="ヒラギノ角ゴ Pro W3"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ヒラギノ角ゴ Pro W3" charset="0"/>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6FE0E15-59D7-D9E3-5244-C90D30C8F642}"/>
              </a:ext>
            </a:extLst>
          </p:cNvPr>
          <p:cNvSpPr>
            <a:spLocks noGrp="1"/>
          </p:cNvSpPr>
          <p:nvPr>
            <p:ph type="ftr" sz="quarter" idx="11"/>
          </p:nvPr>
        </p:nvSpPr>
        <p:spPr/>
        <p:txBody>
          <a:bodyPr wrap="square" numCol="1" anchorCtr="0" compatLnSpc="1">
            <a:prstTxWarp prst="textNoShape">
              <a:avLst/>
            </a:prstTxWarp>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eaLnBrk="1" fontAlgn="base" hangingPunct="1">
              <a:spcBef>
                <a:spcPct val="0"/>
              </a:spcBef>
              <a:spcAft>
                <a:spcPct val="0"/>
              </a:spcAft>
            </a:pPr>
            <a:r>
              <a:rPr lang="en-US" altLang="en-US" sz="1200">
                <a:solidFill>
                  <a:srgbClr val="898989"/>
                </a:solidFill>
              </a:rPr>
              <a:t>KJV</a:t>
            </a:r>
          </a:p>
          <a:p>
            <a:pPr eaLnBrk="1" fontAlgn="base" hangingPunct="1">
              <a:spcBef>
                <a:spcPct val="0"/>
              </a:spcBef>
              <a:spcAft>
                <a:spcPct val="0"/>
              </a:spcAft>
            </a:pPr>
            <a:r>
              <a:rPr lang="en-US" altLang="en-US" sz="1200">
                <a:solidFill>
                  <a:srgbClr val="898989"/>
                </a:solidFill>
              </a:rPr>
              <a:t>© 2017 Awana® Clubs International.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a:extLst>
              <a:ext uri="{FF2B5EF4-FFF2-40B4-BE49-F238E27FC236}">
                <a16:creationId xmlns:a16="http://schemas.microsoft.com/office/drawing/2014/main" id="{95851227-5319-70C9-C051-958CFC12E8CD}"/>
              </a:ext>
            </a:extLst>
          </p:cNvPr>
          <p:cNvSpPr>
            <a:spLocks noGrp="1"/>
          </p:cNvSpPr>
          <p:nvPr>
            <p:ph idx="1"/>
          </p:nvPr>
        </p:nvSpPr>
        <p:spPr>
          <a:xfrm>
            <a:off x="577850" y="738188"/>
            <a:ext cx="7951788" cy="3886200"/>
          </a:xfrm>
        </p:spPr>
        <p:txBody>
          <a:bodyPr anchor="ctr"/>
          <a:lstStyle/>
          <a:p>
            <a:pPr eaLnBrk="1" hangingPunct="1"/>
            <a:r>
              <a:rPr lang="en-US" altLang="en-US">
                <a:ea typeface="ヒラギノ角ゴ Pro W3" pitchFamily="2" charset="-128"/>
              </a:rPr>
              <a:t>CUSTOMIZABLE SLIDE</a:t>
            </a:r>
          </a:p>
        </p:txBody>
      </p:sp>
      <p:sp>
        <p:nvSpPr>
          <p:cNvPr id="4" name="Footer Placeholder 3">
            <a:extLst>
              <a:ext uri="{FF2B5EF4-FFF2-40B4-BE49-F238E27FC236}">
                <a16:creationId xmlns:a16="http://schemas.microsoft.com/office/drawing/2014/main" id="{9FFE4228-3978-E321-87B3-FA6FC24F3A1F}"/>
              </a:ext>
            </a:extLst>
          </p:cNvPr>
          <p:cNvSpPr>
            <a:spLocks noGrp="1"/>
          </p:cNvSpPr>
          <p:nvPr>
            <p:ph type="ftr" sz="quarter" idx="11"/>
          </p:nvPr>
        </p:nvSpPr>
        <p:spPr/>
        <p:txBody>
          <a:bodyPr/>
          <a:lstStyle/>
          <a:p>
            <a:pPr>
              <a:defRPr/>
            </a:pPr>
            <a:r>
              <a:rPr lang="en-US" dirty="0"/>
              <a:t>KJV</a:t>
            </a:r>
          </a:p>
        </p:txBody>
      </p:sp>
      <p:sp>
        <p:nvSpPr>
          <p:cNvPr id="36867" name="TextBox 3">
            <a:extLst>
              <a:ext uri="{FF2B5EF4-FFF2-40B4-BE49-F238E27FC236}">
                <a16:creationId xmlns:a16="http://schemas.microsoft.com/office/drawing/2014/main" id="{0780B79D-4AA2-7841-19C6-F179D6EC8692}"/>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E3E09F2-B97A-A0A5-5F86-1C9EF3A8301C}"/>
              </a:ext>
            </a:extLst>
          </p:cNvPr>
          <p:cNvSpPr>
            <a:spLocks noGrp="1"/>
          </p:cNvSpPr>
          <p:nvPr>
            <p:ph type="ftr" sz="quarter" idx="11"/>
          </p:nvPr>
        </p:nvSpPr>
        <p:spPr/>
        <p:txBody>
          <a:bodyPr/>
          <a:lstStyle/>
          <a:p>
            <a:pPr>
              <a:defRPr/>
            </a:pPr>
            <a:r>
              <a:rPr lang="en-US" dirty="0"/>
              <a:t>KJV</a:t>
            </a:r>
          </a:p>
        </p:txBody>
      </p:sp>
      <p:sp>
        <p:nvSpPr>
          <p:cNvPr id="28674" name="Content Placeholder 2">
            <a:extLst>
              <a:ext uri="{FF2B5EF4-FFF2-40B4-BE49-F238E27FC236}">
                <a16:creationId xmlns:a16="http://schemas.microsoft.com/office/drawing/2014/main" id="{A87A60BE-E8BE-93DE-A217-1FB5BC1AB621}"/>
              </a:ext>
            </a:extLst>
          </p:cNvPr>
          <p:cNvSpPr>
            <a:spLocks noGrp="1"/>
          </p:cNvSpPr>
          <p:nvPr>
            <p:ph idx="1"/>
          </p:nvPr>
        </p:nvSpPr>
        <p:spPr>
          <a:xfrm>
            <a:off x="612775" y="827088"/>
            <a:ext cx="7969250" cy="3462337"/>
          </a:xfrm>
        </p:spPr>
        <p:txBody>
          <a:bodyPr anchor="ctr"/>
          <a:lstStyle/>
          <a:p>
            <a:pPr marL="0" indent="0">
              <a:buFont typeface="Arial" panose="020B0604020202020204" pitchFamily="34" charset="0"/>
              <a:buNone/>
            </a:pPr>
            <a:r>
              <a:rPr lang="en-US" altLang="en-US" b="1" i="1">
                <a:ea typeface="ヒラギノ角ゴ Pro W3" pitchFamily="2" charset="-128"/>
              </a:rPr>
              <a:t>Lesson Summary</a:t>
            </a:r>
          </a:p>
          <a:p>
            <a:pPr marL="0" indent="0">
              <a:buFont typeface="Arial" panose="020B0604020202020204" pitchFamily="34" charset="0"/>
              <a:buNone/>
            </a:pPr>
            <a:r>
              <a:rPr lang="en-US" altLang="en-US" i="1">
                <a:ea typeface="ヒラギノ角ゴ Pro W3" pitchFamily="2" charset="-128"/>
              </a:rPr>
              <a:t>The Bible is special, and you can learn how to read it.</a:t>
            </a:r>
            <a:endParaRPr lang="en-US" altLang="en-US">
              <a:ea typeface="ヒラギノ角ゴ Pro W3" pitchFamily="2" charset="-128"/>
            </a:endParaRPr>
          </a:p>
        </p:txBody>
      </p:sp>
      <p:sp>
        <p:nvSpPr>
          <p:cNvPr id="28675" name="TextBox 3">
            <a:extLst>
              <a:ext uri="{FF2B5EF4-FFF2-40B4-BE49-F238E27FC236}">
                <a16:creationId xmlns:a16="http://schemas.microsoft.com/office/drawing/2014/main" id="{126C52BE-AA8B-CD36-1947-870C25A7156B}"/>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
            <a:extLst>
              <a:ext uri="{FF2B5EF4-FFF2-40B4-BE49-F238E27FC236}">
                <a16:creationId xmlns:a16="http://schemas.microsoft.com/office/drawing/2014/main" id="{1DD817FB-58BB-ADDA-1871-F147C248EBEE}"/>
              </a:ext>
            </a:extLst>
          </p:cNvPr>
          <p:cNvSpPr>
            <a:spLocks noGrp="1"/>
          </p:cNvSpPr>
          <p:nvPr>
            <p:ph idx="1"/>
          </p:nvPr>
        </p:nvSpPr>
        <p:spPr>
          <a:xfrm>
            <a:off x="612775" y="827088"/>
            <a:ext cx="7969250" cy="3462337"/>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a special book. </a:t>
            </a:r>
          </a:p>
        </p:txBody>
      </p:sp>
      <p:sp>
        <p:nvSpPr>
          <p:cNvPr id="2" name="Footer Placeholder 1">
            <a:extLst>
              <a:ext uri="{FF2B5EF4-FFF2-40B4-BE49-F238E27FC236}">
                <a16:creationId xmlns:a16="http://schemas.microsoft.com/office/drawing/2014/main" id="{9CD57AD4-2680-4BF3-DB8D-D2D27C62AF22}"/>
              </a:ext>
            </a:extLst>
          </p:cNvPr>
          <p:cNvSpPr>
            <a:spLocks noGrp="1"/>
          </p:cNvSpPr>
          <p:nvPr>
            <p:ph type="ftr" sz="quarter" idx="11"/>
          </p:nvPr>
        </p:nvSpPr>
        <p:spPr/>
        <p:txBody>
          <a:bodyPr/>
          <a:lstStyle/>
          <a:p>
            <a:pPr>
              <a:defRPr/>
            </a:pPr>
            <a:r>
              <a:rPr lang="en-US" dirty="0"/>
              <a:t>KJV</a:t>
            </a:r>
          </a:p>
        </p:txBody>
      </p:sp>
      <p:sp>
        <p:nvSpPr>
          <p:cNvPr id="29699" name="TextBox 3">
            <a:extLst>
              <a:ext uri="{FF2B5EF4-FFF2-40B4-BE49-F238E27FC236}">
                <a16:creationId xmlns:a16="http://schemas.microsoft.com/office/drawing/2014/main" id="{952F4FE2-7E74-EE4A-E26E-1497A50C422A}"/>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a:extLst>
              <a:ext uri="{FF2B5EF4-FFF2-40B4-BE49-F238E27FC236}">
                <a16:creationId xmlns:a16="http://schemas.microsoft.com/office/drawing/2014/main" id="{4FD33CFF-0FD9-1627-E6F2-69E5768CF507}"/>
              </a:ext>
            </a:extLst>
          </p:cNvPr>
          <p:cNvSpPr>
            <a:spLocks noGrp="1"/>
          </p:cNvSpPr>
          <p:nvPr>
            <p:ph idx="1"/>
          </p:nvPr>
        </p:nvSpPr>
        <p:spPr>
          <a:xfrm>
            <a:off x="573088" y="866775"/>
            <a:ext cx="8008937"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God tells us things through the Bible.</a:t>
            </a:r>
          </a:p>
        </p:txBody>
      </p:sp>
      <p:sp>
        <p:nvSpPr>
          <p:cNvPr id="2" name="Footer Placeholder 1">
            <a:extLst>
              <a:ext uri="{FF2B5EF4-FFF2-40B4-BE49-F238E27FC236}">
                <a16:creationId xmlns:a16="http://schemas.microsoft.com/office/drawing/2014/main" id="{76831D62-90E7-B772-52F2-F7C97A7096D6}"/>
              </a:ext>
            </a:extLst>
          </p:cNvPr>
          <p:cNvSpPr>
            <a:spLocks noGrp="1"/>
          </p:cNvSpPr>
          <p:nvPr>
            <p:ph type="ftr" sz="quarter" idx="11"/>
          </p:nvPr>
        </p:nvSpPr>
        <p:spPr/>
        <p:txBody>
          <a:bodyPr/>
          <a:lstStyle/>
          <a:p>
            <a:pPr>
              <a:defRPr/>
            </a:pPr>
            <a:r>
              <a:rPr lang="en-US" dirty="0"/>
              <a:t>KJV</a:t>
            </a:r>
          </a:p>
        </p:txBody>
      </p:sp>
      <p:sp>
        <p:nvSpPr>
          <p:cNvPr id="30723" name="TextBox 3">
            <a:extLst>
              <a:ext uri="{FF2B5EF4-FFF2-40B4-BE49-F238E27FC236}">
                <a16:creationId xmlns:a16="http://schemas.microsoft.com/office/drawing/2014/main" id="{1E3730AC-5398-DFD3-3A69-8ED483774189}"/>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4842303-8330-F763-0DB3-9928C2400101}"/>
              </a:ext>
            </a:extLst>
          </p:cNvPr>
          <p:cNvSpPr>
            <a:spLocks noGrp="1"/>
          </p:cNvSpPr>
          <p:nvPr>
            <p:ph type="ftr" sz="quarter" idx="11"/>
          </p:nvPr>
        </p:nvSpPr>
        <p:spPr/>
        <p:txBody>
          <a:bodyPr/>
          <a:lstStyle/>
          <a:p>
            <a:pPr>
              <a:defRPr/>
            </a:pPr>
            <a:r>
              <a:rPr lang="en-US" dirty="0"/>
              <a:t>KJV</a:t>
            </a:r>
          </a:p>
        </p:txBody>
      </p:sp>
      <p:sp>
        <p:nvSpPr>
          <p:cNvPr id="31746" name="Content Placeholder 2">
            <a:extLst>
              <a:ext uri="{FF2B5EF4-FFF2-40B4-BE49-F238E27FC236}">
                <a16:creationId xmlns:a16="http://schemas.microsoft.com/office/drawing/2014/main" id="{82FAC8C3-7C57-2765-9778-20B63BB50C7B}"/>
              </a:ext>
            </a:extLst>
          </p:cNvPr>
          <p:cNvSpPr>
            <a:spLocks noGrp="1"/>
          </p:cNvSpPr>
          <p:nvPr>
            <p:ph idx="1"/>
          </p:nvPr>
        </p:nvSpPr>
        <p:spPr>
          <a:xfrm>
            <a:off x="569913" y="866775"/>
            <a:ext cx="7959725" cy="3422650"/>
          </a:xfrm>
        </p:spPr>
        <p:txBody>
          <a:bodyPr anchor="ctr"/>
          <a:lstStyle/>
          <a:p>
            <a:pPr marL="0" indent="0" eaLnBrk="1" hangingPunct="1">
              <a:buFont typeface="Arial" charset="0"/>
              <a:buNone/>
              <a:defRPr/>
            </a:pPr>
            <a:r>
              <a:rPr lang="en-US" b="1" i="1" dirty="0"/>
              <a:t>Main Lesson Teaching</a:t>
            </a:r>
          </a:p>
          <a:p>
            <a:pPr eaLnBrk="1" hangingPunct="1">
              <a:buFont typeface="Arial" charset="0"/>
              <a:buChar char="•"/>
              <a:defRPr/>
            </a:pPr>
            <a:r>
              <a:rPr lang="en-US" dirty="0"/>
              <a:t>The Bible is important. </a:t>
            </a:r>
          </a:p>
          <a:p>
            <a:pPr>
              <a:buFont typeface="Arial" charset="0"/>
              <a:buChar char="•"/>
              <a:defRPr/>
            </a:pPr>
            <a:r>
              <a:rPr lang="en-US" dirty="0"/>
              <a:t>The Bible is a gift. </a:t>
            </a:r>
          </a:p>
        </p:txBody>
      </p:sp>
      <p:sp>
        <p:nvSpPr>
          <p:cNvPr id="31747" name="TextBox 3">
            <a:extLst>
              <a:ext uri="{FF2B5EF4-FFF2-40B4-BE49-F238E27FC236}">
                <a16:creationId xmlns:a16="http://schemas.microsoft.com/office/drawing/2014/main" id="{D16B348F-9444-0E1A-D0B0-72EDF561AB72}"/>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2">
            <a:extLst>
              <a:ext uri="{FF2B5EF4-FFF2-40B4-BE49-F238E27FC236}">
                <a16:creationId xmlns:a16="http://schemas.microsoft.com/office/drawing/2014/main" id="{19323B35-18CB-C106-9422-7897E05AEE14}"/>
              </a:ext>
            </a:extLst>
          </p:cNvPr>
          <p:cNvSpPr>
            <a:spLocks noGrp="1"/>
          </p:cNvSpPr>
          <p:nvPr>
            <p:ph idx="1"/>
          </p:nvPr>
        </p:nvSpPr>
        <p:spPr>
          <a:xfrm>
            <a:off x="573088" y="1058863"/>
            <a:ext cx="8002587" cy="3394075"/>
          </a:xfrm>
        </p:spPr>
        <p:txBody>
          <a:bodyPr anchor="ctr"/>
          <a:lstStyle/>
          <a:p>
            <a:pPr marL="0" indent="0" eaLnBrk="1" hangingPunct="1">
              <a:buFont typeface="Arial" panose="020B0604020202020204" pitchFamily="34" charset="0"/>
              <a:buNone/>
            </a:pPr>
            <a:r>
              <a:rPr lang="en-US" altLang="en-US" b="1" i="1">
                <a:ea typeface="ヒラギノ角ゴ Pro W3" pitchFamily="2" charset="-128"/>
              </a:rPr>
              <a:t>Memorize</a:t>
            </a:r>
          </a:p>
          <a:p>
            <a:pPr marL="0" indent="0" eaLnBrk="1" hangingPunct="1">
              <a:buFont typeface="Arial" panose="020B0604020202020204" pitchFamily="34" charset="0"/>
              <a:buNone/>
            </a:pPr>
            <a:r>
              <a:rPr lang="en-US" altLang="en-US" b="1" i="1">
                <a:ea typeface="ヒラギノ角ゴ Pro W3" pitchFamily="2" charset="-128"/>
              </a:rPr>
              <a:t>Romans 10:17</a:t>
            </a:r>
          </a:p>
          <a:p>
            <a:pPr marL="0" indent="0">
              <a:buFont typeface="Arial" panose="020B0604020202020204" pitchFamily="34" charset="0"/>
              <a:buNone/>
            </a:pPr>
            <a:r>
              <a:rPr lang="en-US" altLang="en-US" i="1">
                <a:ea typeface="ヒラギノ角ゴ Pro W3" pitchFamily="2" charset="-128"/>
              </a:rPr>
              <a:t>So then faith cometh by hearing, and hearing by the word of God.</a:t>
            </a:r>
          </a:p>
        </p:txBody>
      </p:sp>
      <p:sp>
        <p:nvSpPr>
          <p:cNvPr id="2" name="Footer Placeholder 1">
            <a:extLst>
              <a:ext uri="{FF2B5EF4-FFF2-40B4-BE49-F238E27FC236}">
                <a16:creationId xmlns:a16="http://schemas.microsoft.com/office/drawing/2014/main" id="{ADD3E98B-EB81-3DCB-60DF-BF5C3886E687}"/>
              </a:ext>
            </a:extLst>
          </p:cNvPr>
          <p:cNvSpPr>
            <a:spLocks noGrp="1"/>
          </p:cNvSpPr>
          <p:nvPr>
            <p:ph type="ftr" sz="quarter" idx="11"/>
          </p:nvPr>
        </p:nvSpPr>
        <p:spPr/>
        <p:txBody>
          <a:bodyPr/>
          <a:lstStyle/>
          <a:p>
            <a:pPr>
              <a:defRPr/>
            </a:pPr>
            <a:r>
              <a:rPr lang="en-US" dirty="0"/>
              <a:t>KJV</a:t>
            </a:r>
          </a:p>
        </p:txBody>
      </p:sp>
      <p:sp>
        <p:nvSpPr>
          <p:cNvPr id="32771" name="TextBox 3">
            <a:extLst>
              <a:ext uri="{FF2B5EF4-FFF2-40B4-BE49-F238E27FC236}">
                <a16:creationId xmlns:a16="http://schemas.microsoft.com/office/drawing/2014/main" id="{350F5206-74A1-FD30-AB33-41A120ACF85F}"/>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2">
            <a:extLst>
              <a:ext uri="{FF2B5EF4-FFF2-40B4-BE49-F238E27FC236}">
                <a16:creationId xmlns:a16="http://schemas.microsoft.com/office/drawing/2014/main" id="{93C65B20-A428-D588-C325-B7A214A6FBB7}"/>
              </a:ext>
            </a:extLst>
          </p:cNvPr>
          <p:cNvSpPr>
            <a:spLocks noGrp="1"/>
          </p:cNvSpPr>
          <p:nvPr>
            <p:ph idx="1"/>
          </p:nvPr>
        </p:nvSpPr>
        <p:spPr>
          <a:xfrm>
            <a:off x="577850" y="736600"/>
            <a:ext cx="8004175" cy="3767138"/>
          </a:xfrm>
        </p:spPr>
        <p:txBody>
          <a:bodyPr>
            <a:normAutofit/>
          </a:bodyPr>
          <a:lstStyle/>
          <a:p>
            <a:pPr marL="0" indent="0" eaLnBrk="1" hangingPunct="1">
              <a:buFont typeface="Arial" charset="0"/>
              <a:buNone/>
              <a:defRPr/>
            </a:pPr>
            <a:r>
              <a:rPr lang="en-US" b="1" i="1" dirty="0"/>
              <a:t>Application Questions</a:t>
            </a:r>
          </a:p>
          <a:p>
            <a:pPr>
              <a:buFont typeface="Arial" charset="0"/>
              <a:buChar char="•"/>
              <a:defRPr/>
            </a:pPr>
            <a:r>
              <a:rPr lang="en-US" dirty="0"/>
              <a:t>What makes the Bible special?</a:t>
            </a:r>
          </a:p>
          <a:p>
            <a:pPr>
              <a:buFont typeface="Arial" charset="0"/>
              <a:buChar char="•"/>
              <a:defRPr/>
            </a:pPr>
            <a:r>
              <a:rPr lang="en-US" dirty="0"/>
              <a:t>Why is it so important to read the Bible as much as we can?</a:t>
            </a:r>
          </a:p>
          <a:p>
            <a:pPr>
              <a:buFont typeface="Arial" charset="0"/>
              <a:buChar char="•"/>
              <a:defRPr/>
            </a:pPr>
            <a:r>
              <a:rPr lang="en-US" dirty="0"/>
              <a:t>What is one thing you can do this week to help you read the Bible more? </a:t>
            </a:r>
          </a:p>
        </p:txBody>
      </p:sp>
      <p:sp>
        <p:nvSpPr>
          <p:cNvPr id="2" name="Footer Placeholder 1">
            <a:extLst>
              <a:ext uri="{FF2B5EF4-FFF2-40B4-BE49-F238E27FC236}">
                <a16:creationId xmlns:a16="http://schemas.microsoft.com/office/drawing/2014/main" id="{11AD793D-634E-9766-7F27-E0D45035F7F1}"/>
              </a:ext>
            </a:extLst>
          </p:cNvPr>
          <p:cNvSpPr>
            <a:spLocks noGrp="1"/>
          </p:cNvSpPr>
          <p:nvPr>
            <p:ph type="ftr" sz="quarter" idx="11"/>
          </p:nvPr>
        </p:nvSpPr>
        <p:spPr/>
        <p:txBody>
          <a:bodyPr/>
          <a:lstStyle/>
          <a:p>
            <a:pPr>
              <a:defRPr/>
            </a:pPr>
            <a:r>
              <a:rPr lang="en-US" dirty="0"/>
              <a:t>KJV</a:t>
            </a:r>
          </a:p>
        </p:txBody>
      </p:sp>
      <p:sp>
        <p:nvSpPr>
          <p:cNvPr id="33795" name="TextBox 3">
            <a:extLst>
              <a:ext uri="{FF2B5EF4-FFF2-40B4-BE49-F238E27FC236}">
                <a16:creationId xmlns:a16="http://schemas.microsoft.com/office/drawing/2014/main" id="{1862ADFF-F340-BD37-077B-CCAB0834E7B3}"/>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a:extLst>
              <a:ext uri="{FF2B5EF4-FFF2-40B4-BE49-F238E27FC236}">
                <a16:creationId xmlns:a16="http://schemas.microsoft.com/office/drawing/2014/main" id="{DCB03149-4421-EA0A-FFAE-05F00E26DE9E}"/>
              </a:ext>
            </a:extLst>
          </p:cNvPr>
          <p:cNvSpPr>
            <a:spLocks noGrp="1"/>
          </p:cNvSpPr>
          <p:nvPr>
            <p:ph idx="1"/>
          </p:nvPr>
        </p:nvSpPr>
        <p:spPr>
          <a:xfrm>
            <a:off x="577850" y="742950"/>
            <a:ext cx="8004175" cy="3862388"/>
          </a:xfrm>
        </p:spPr>
        <p:txBody>
          <a:bodyPr anchor="ctr">
            <a:normAutofit fontScale="85000" lnSpcReduction="10000"/>
          </a:bodyPr>
          <a:lstStyle/>
          <a:p>
            <a:pPr marL="0" indent="0" eaLnBrk="1" hangingPunct="1">
              <a:buFont typeface="Arial" charset="0"/>
              <a:buNone/>
              <a:defRPr/>
            </a:pPr>
            <a:r>
              <a:rPr lang="en-US" sz="3800" b="1" i="1" dirty="0"/>
              <a:t>Summing It Up</a:t>
            </a:r>
          </a:p>
          <a:p>
            <a:pPr>
              <a:buFont typeface="Arial" charset="0"/>
              <a:buChar char="•"/>
              <a:defRPr/>
            </a:pPr>
            <a:r>
              <a:rPr lang="en-US" dirty="0"/>
              <a:t>The Bible is a special book. The Bible is the only book that is breathed out, or inspired by God, which means that the Bible came from God, even though He used men to write it. </a:t>
            </a:r>
          </a:p>
          <a:p>
            <a:pPr>
              <a:buFont typeface="Arial" charset="0"/>
              <a:buChar char="•"/>
              <a:defRPr/>
            </a:pPr>
            <a:r>
              <a:rPr lang="en-US" dirty="0"/>
              <a:t>In the Bible, God tells us who He is, who we are, and what Christ has done for us. The main message of the Bible is the good news about our Savior, Jesus Christ, who saves us from our sin! </a:t>
            </a:r>
          </a:p>
        </p:txBody>
      </p:sp>
      <p:sp>
        <p:nvSpPr>
          <p:cNvPr id="2" name="Footer Placeholder 1">
            <a:extLst>
              <a:ext uri="{FF2B5EF4-FFF2-40B4-BE49-F238E27FC236}">
                <a16:creationId xmlns:a16="http://schemas.microsoft.com/office/drawing/2014/main" id="{867CD0DA-E310-DC17-9A6E-6CC9A1EF575D}"/>
              </a:ext>
            </a:extLst>
          </p:cNvPr>
          <p:cNvSpPr>
            <a:spLocks noGrp="1"/>
          </p:cNvSpPr>
          <p:nvPr>
            <p:ph type="ftr" sz="quarter" idx="11"/>
          </p:nvPr>
        </p:nvSpPr>
        <p:spPr/>
        <p:txBody>
          <a:bodyPr/>
          <a:lstStyle/>
          <a:p>
            <a:pPr>
              <a:defRPr/>
            </a:pPr>
            <a:r>
              <a:rPr lang="en-US" dirty="0"/>
              <a:t>KJV</a:t>
            </a:r>
          </a:p>
        </p:txBody>
      </p:sp>
      <p:sp>
        <p:nvSpPr>
          <p:cNvPr id="34819" name="TextBox 3">
            <a:extLst>
              <a:ext uri="{FF2B5EF4-FFF2-40B4-BE49-F238E27FC236}">
                <a16:creationId xmlns:a16="http://schemas.microsoft.com/office/drawing/2014/main" id="{721E7FF5-48F1-483C-9BA7-8A4486FD265B}"/>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a:extLst>
              <a:ext uri="{FF2B5EF4-FFF2-40B4-BE49-F238E27FC236}">
                <a16:creationId xmlns:a16="http://schemas.microsoft.com/office/drawing/2014/main" id="{61952095-F311-AC77-E166-B4A15315C87D}"/>
              </a:ext>
            </a:extLst>
          </p:cNvPr>
          <p:cNvSpPr>
            <a:spLocks noGrp="1"/>
          </p:cNvSpPr>
          <p:nvPr>
            <p:ph idx="1"/>
          </p:nvPr>
        </p:nvSpPr>
        <p:spPr>
          <a:xfrm>
            <a:off x="569913" y="749300"/>
            <a:ext cx="8012112" cy="3876675"/>
          </a:xfrm>
        </p:spPr>
        <p:txBody>
          <a:bodyPr anchor="ctr">
            <a:normAutofit/>
          </a:bodyPr>
          <a:lstStyle/>
          <a:p>
            <a:pPr marL="0" indent="0" eaLnBrk="1" hangingPunct="1">
              <a:buFont typeface="Arial" panose="020B0604020202020204" pitchFamily="34" charset="0"/>
              <a:buNone/>
            </a:pPr>
            <a:r>
              <a:rPr lang="en-US" altLang="en-US" b="1" i="1">
                <a:ea typeface="ヒラギノ角ゴ Pro W3" pitchFamily="2" charset="-128"/>
              </a:rPr>
              <a:t>Summing It Up</a:t>
            </a:r>
          </a:p>
          <a:p>
            <a:pPr marL="0" indent="0"/>
            <a:r>
              <a:rPr lang="en-US" altLang="en-US">
                <a:ea typeface="ヒラギノ角ゴ Pro W3" pitchFamily="2" charset="-128"/>
              </a:rPr>
              <a:t>God’s words in the Bible are just as important as if He said them out loud to our face. We need to listen to them and remember them! </a:t>
            </a:r>
          </a:p>
          <a:p>
            <a:pPr marL="0" indent="0"/>
            <a:r>
              <a:rPr lang="en-US" altLang="en-US">
                <a:ea typeface="ヒラギノ角ゴ Pro W3" pitchFamily="2" charset="-128"/>
              </a:rPr>
              <a:t>The Bible is one of God’s gifts to us, and it helps us in many ways. </a:t>
            </a:r>
          </a:p>
        </p:txBody>
      </p:sp>
      <p:sp>
        <p:nvSpPr>
          <p:cNvPr id="2" name="Footer Placeholder 1">
            <a:extLst>
              <a:ext uri="{FF2B5EF4-FFF2-40B4-BE49-F238E27FC236}">
                <a16:creationId xmlns:a16="http://schemas.microsoft.com/office/drawing/2014/main" id="{C8A98C9A-FD65-893A-8E57-39B24418809E}"/>
              </a:ext>
            </a:extLst>
          </p:cNvPr>
          <p:cNvSpPr>
            <a:spLocks noGrp="1"/>
          </p:cNvSpPr>
          <p:nvPr>
            <p:ph type="ftr" sz="quarter" idx="11"/>
          </p:nvPr>
        </p:nvSpPr>
        <p:spPr/>
        <p:txBody>
          <a:bodyPr/>
          <a:lstStyle/>
          <a:p>
            <a:pPr>
              <a:defRPr/>
            </a:pPr>
            <a:r>
              <a:rPr lang="en-US" dirty="0"/>
              <a:t>KJV</a:t>
            </a:r>
          </a:p>
        </p:txBody>
      </p:sp>
      <p:sp>
        <p:nvSpPr>
          <p:cNvPr id="35843" name="TextBox 3">
            <a:extLst>
              <a:ext uri="{FF2B5EF4-FFF2-40B4-BE49-F238E27FC236}">
                <a16:creationId xmlns:a16="http://schemas.microsoft.com/office/drawing/2014/main" id="{FCFA1494-C31B-20DA-F689-DE043C5BA860}"/>
              </a:ext>
            </a:extLst>
          </p:cNvPr>
          <p:cNvSpPr txBox="1">
            <a:spLocks noChangeArrowheads="1"/>
          </p:cNvSpPr>
          <p:nvPr/>
        </p:nvSpPr>
        <p:spPr bwMode="auto">
          <a:xfrm>
            <a:off x="3062288" y="190500"/>
            <a:ext cx="297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ヒラギノ角ゴ Pro W3" pitchFamily="2" charset="-128"/>
              </a:defRPr>
            </a:lvl1pPr>
            <a:lvl2pPr marL="742950" indent="-285750" eaLnBrk="0" hangingPunct="0">
              <a:defRPr sz="2400">
                <a:solidFill>
                  <a:schemeClr val="tx1"/>
                </a:solidFill>
                <a:latin typeface="Calibri" panose="020F0502020204030204" pitchFamily="34" charset="0"/>
                <a:ea typeface="ヒラギノ角ゴ Pro W3" pitchFamily="2" charset="-128"/>
              </a:defRPr>
            </a:lvl2pPr>
            <a:lvl3pPr marL="1143000" indent="-228600" eaLnBrk="0" hangingPunct="0">
              <a:defRPr sz="2400">
                <a:solidFill>
                  <a:schemeClr val="tx1"/>
                </a:solidFill>
                <a:latin typeface="Calibri" panose="020F0502020204030204" pitchFamily="34" charset="0"/>
                <a:ea typeface="ヒラギノ角ゴ Pro W3" pitchFamily="2" charset="-128"/>
              </a:defRPr>
            </a:lvl3pPr>
            <a:lvl4pPr marL="1600200" indent="-228600" eaLnBrk="0" hangingPunct="0">
              <a:defRPr sz="2400">
                <a:solidFill>
                  <a:schemeClr val="tx1"/>
                </a:solidFill>
                <a:latin typeface="Calibri" panose="020F0502020204030204" pitchFamily="34" charset="0"/>
                <a:ea typeface="ヒラギノ角ゴ Pro W3" pitchFamily="2" charset="-128"/>
              </a:defRPr>
            </a:lvl4pPr>
            <a:lvl5pPr marL="2057400" indent="-228600" eaLnBrk="0" hangingPunct="0">
              <a:defRPr sz="2400">
                <a:solidFill>
                  <a:schemeClr val="tx1"/>
                </a:solidFill>
                <a:latin typeface="Calibri" panose="020F0502020204030204" pitchFamily="34" charset="0"/>
                <a:ea typeface="ヒラギノ角ゴ Pro W3" pitchFamily="2"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ヒラギノ角ゴ Pro W3" pitchFamily="2" charset="-128"/>
              </a:defRPr>
            </a:lvl9pPr>
          </a:lstStyle>
          <a:p>
            <a:pPr algn="ctr" eaLnBrk="1" hangingPunct="1"/>
            <a:r>
              <a:rPr lang="en-US" altLang="en-US" sz="1800" b="1" i="1"/>
              <a:t>Start Zone: The Bible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695</TotalTime>
  <Words>315</Words>
  <Application>Microsoft Macintosh PowerPoint</Application>
  <PresentationFormat>On-screen Show (16:9)</PresentationFormat>
  <Paragraphs>43</Paragraphs>
  <Slides>10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Calibri</vt:lpstr>
      <vt:lpstr>ヒラギノ角ゴ Pro W3</vt:lpstr>
      <vt:lpstr>Arial</vt:lpstr>
      <vt:lpstr>ＭＳ Ｐゴシック</vt:lpstr>
      <vt:lpstr>Lucida Grande</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78</cp:revision>
  <cp:lastPrinted>2017-05-10T19:02:02Z</cp:lastPrinted>
  <dcterms:created xsi:type="dcterms:W3CDTF">2016-05-27T17:26:03Z</dcterms:created>
  <dcterms:modified xsi:type="dcterms:W3CDTF">2025-08-17T00:08:19Z</dcterms:modified>
</cp:coreProperties>
</file>