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omnipotent — His strength is unlimited.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all-powerful.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Bible gives many examples of God’s awesome power (1 Chronicles 29:11, Psalm 139, Proverbs 30:4).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all-powerful since He is God’s Son.</a:t>
            </a:r>
          </a:p>
          <a:p>
            <a:r>
              <a:rPr lang="en-US" dirty="0"/>
              <a:t>When we have a relationship with God, we can know that He is always with us to help us and to show His power (Matthew 19:26, </a:t>
            </a:r>
            <a:br>
              <a:rPr lang="en-US" dirty="0"/>
            </a:br>
            <a:r>
              <a:rPr lang="en-US" dirty="0"/>
              <a:t>2 Peter 1:3).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Jeremiah 10:12</a:t>
            </a:r>
          </a:p>
          <a:p>
            <a:pPr marL="0" indent="0">
              <a:buNone/>
            </a:pPr>
            <a:r>
              <a:rPr lang="en-US" i="1" dirty="0"/>
              <a:t>But God made the earth by His power</a:t>
            </a:r>
            <a:r>
              <a:rPr lang="en-US" i="1"/>
              <a:t>; </a:t>
            </a:r>
            <a:br>
              <a:rPr lang="en-US" i="1"/>
            </a:br>
            <a:r>
              <a:rPr lang="en-US" i="1"/>
              <a:t>He </a:t>
            </a:r>
            <a:r>
              <a:rPr lang="en-US" i="1" dirty="0"/>
              <a:t>founded the world by His </a:t>
            </a:r>
            <a:r>
              <a:rPr lang="en-US" i="1"/>
              <a:t>wisdom </a:t>
            </a:r>
            <a:br>
              <a:rPr lang="en-US" i="1"/>
            </a:br>
            <a:r>
              <a:rPr lang="en-US" i="1"/>
              <a:t>and </a:t>
            </a:r>
            <a:r>
              <a:rPr lang="en-US" i="1" dirty="0"/>
              <a:t>stretched out the heavens by His understanding.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did God reveal His power in the Bible?</a:t>
            </a:r>
          </a:p>
          <a:p>
            <a:r>
              <a:rPr lang="en-US" dirty="0"/>
              <a:t>How can you see God’s power on display in nature?</a:t>
            </a:r>
          </a:p>
          <a:p>
            <a:r>
              <a:rPr lang="en-US" dirty="0"/>
              <a:t>What does it mean to you that God is all- powerful?</a:t>
            </a:r>
          </a:p>
          <a:p>
            <a:r>
              <a:rPr lang="en-US" dirty="0"/>
              <a:t>If you have a relationship with God, how can God’s power help you this week?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There is nothing our all-powerful God cannot do.</a:t>
            </a:r>
          </a:p>
          <a:p>
            <a:r>
              <a:rPr lang="en-US" dirty="0"/>
              <a:t>There are countless examples in the Bible of God and Jesus’ power on display. These examples prove God’s omnipotence.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255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41</cp:revision>
  <cp:lastPrinted>2017-06-02T20:57:22Z</cp:lastPrinted>
  <dcterms:created xsi:type="dcterms:W3CDTF">2017-05-01T18:48:28Z</dcterms:created>
  <dcterms:modified xsi:type="dcterms:W3CDTF">2025-08-18T03:07:06Z</dcterms:modified>
</cp:coreProperties>
</file>