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omnipresent — He is everywhere all at the same time.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omnipresent.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Jonah learned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can know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7879447" cy="353754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Psalm 139:7-10</a:t>
            </a:r>
          </a:p>
          <a:p>
            <a:pPr marL="0" indent="0">
              <a:buNone/>
            </a:pPr>
            <a:r>
              <a:rPr lang="en-US" i="1" dirty="0"/>
              <a:t>Where can I go from Your Spirit? Where can I flee from Your presence? </a:t>
            </a:r>
          </a:p>
          <a:p>
            <a:pPr marL="0" indent="0">
              <a:buNone/>
            </a:pPr>
            <a:r>
              <a:rPr lang="en-US" i="1" dirty="0"/>
              <a:t>If I go up to the heavens, You are there; if I make my bed in the depths, You are there. </a:t>
            </a:r>
          </a:p>
          <a:p>
            <a:pPr marL="0" indent="0">
              <a:buNone/>
            </a:pPr>
            <a:r>
              <a:rPr lang="en-US" i="1" dirty="0"/>
              <a:t>If I rise on the wings of the dawn, if I settle on the far side of the sea, even there Your hand will guide me, Your right hand will hold me fast.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knowing God is everywhere help you when you are afraid?</a:t>
            </a:r>
          </a:p>
          <a:p>
            <a:r>
              <a:rPr lang="en-US" dirty="0"/>
              <a:t>What does God’s omnipresence mean when you are tempted to do something wrong?</a:t>
            </a:r>
          </a:p>
          <a:p>
            <a:r>
              <a:rPr lang="en-US" dirty="0"/>
              <a:t>How would remembering God is everywhere help you if you are away from someone you love?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your memory verses remind you about God’s omnipresence?</a:t>
            </a:r>
          </a:p>
          <a:p>
            <a:r>
              <a:rPr lang="en-US" dirty="0"/>
              <a:t>What can you do to praise God that He is always with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omnipresent, or present everywhere at all times.</a:t>
            </a:r>
          </a:p>
          <a:p>
            <a:r>
              <a:rPr lang="en-US" dirty="0"/>
              <a:t>God is always with us. We never have to fear being alone.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280</Words>
  <Application>Microsoft Macintosh PowerPoint</Application>
  <PresentationFormat>Custom</PresentationFormat>
  <Paragraphs>45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38</cp:revision>
  <cp:lastPrinted>2017-05-10T20:17:13Z</cp:lastPrinted>
  <dcterms:created xsi:type="dcterms:W3CDTF">2017-05-01T18:48:28Z</dcterms:created>
  <dcterms:modified xsi:type="dcterms:W3CDTF">2025-08-18T03:07:28Z</dcterms:modified>
</cp:coreProperties>
</file>