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68" r:id="rId7"/>
    <p:sldId id="271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omniscient — He knows everything.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knows everything.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knows you.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sz="2800" b="1" i="1" dirty="0"/>
              <a:t>Psalm 139:1-3</a:t>
            </a:r>
          </a:p>
          <a:p>
            <a:pPr marL="0" indent="0">
              <a:buNone/>
            </a:pPr>
            <a:r>
              <a:rPr lang="en-US" sz="2800" i="1" dirty="0"/>
              <a:t>O LORD, You have searched me and You know me. </a:t>
            </a:r>
          </a:p>
          <a:p>
            <a:pPr marL="0" indent="0">
              <a:buNone/>
            </a:pPr>
            <a:r>
              <a:rPr lang="en-US" sz="2800" i="1" dirty="0"/>
              <a:t>You know when I sit and when I rise; You perceive my thoughts from afar. </a:t>
            </a:r>
          </a:p>
          <a:p>
            <a:pPr marL="0" indent="0">
              <a:buNone/>
            </a:pPr>
            <a:r>
              <a:rPr lang="en-US" sz="2800" i="1" dirty="0"/>
              <a:t>You discern my going out and my lying down; You are familiar with all my ways.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feel since God knows so much about you?</a:t>
            </a:r>
          </a:p>
          <a:p>
            <a:r>
              <a:rPr lang="en-US" dirty="0"/>
              <a:t>How would the way you make choices change if you remember that God knows everything you do and say?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645" y="4834643"/>
            <a:ext cx="6803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D7BD65B-33EF-AA41-AC20-D2E5DA025C38}" type="slidenum">
              <a:rPr lang="en-US" sz="1100" smtClean="0"/>
              <a:t>6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will you talk to God differently since He knows so much about you?</a:t>
            </a:r>
          </a:p>
          <a:p>
            <a:r>
              <a:rPr lang="en-US" dirty="0"/>
              <a:t>Why does God’s omniscience make facing problems easier?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645" y="4834643"/>
            <a:ext cx="6803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D7BD65B-33EF-AA41-AC20-D2E5DA025C38}" type="slidenum">
              <a:rPr lang="en-US" sz="1100" smtClean="0"/>
              <a:t>7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47893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knows all things. He knows everything that has happened and everything that will happen.</a:t>
            </a:r>
          </a:p>
          <a:p>
            <a:r>
              <a:rPr lang="en-US" dirty="0"/>
              <a:t>God knows every detail about you. He knows what you are thinking and what you are feeling.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645" y="4834643"/>
            <a:ext cx="6803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D7BD65B-33EF-AA41-AC20-D2E5DA025C38}" type="slidenum">
              <a:rPr lang="en-US" sz="1100" smtClean="0"/>
              <a:t>8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 God Is All-Knowing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645" y="4834643"/>
            <a:ext cx="6803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D7BD65B-33EF-AA41-AC20-D2E5DA025C38}" type="slidenum">
              <a:rPr lang="en-US" sz="1100" smtClean="0"/>
              <a:t>9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229</Words>
  <Application>Microsoft Macintosh PowerPoint</Application>
  <PresentationFormat>Custom</PresentationFormat>
  <Paragraphs>44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  <vt:lpstr>1.4  God Is All-Knowing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39</cp:revision>
  <cp:lastPrinted>2017-05-10T20:22:20Z</cp:lastPrinted>
  <dcterms:created xsi:type="dcterms:W3CDTF">2017-05-01T18:48:28Z</dcterms:created>
  <dcterms:modified xsi:type="dcterms:W3CDTF">2025-08-18T03:07:54Z</dcterms:modified>
</cp:coreProperties>
</file>