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72" r:id="rId6"/>
    <p:sldId id="267" r:id="rId7"/>
    <p:sldId id="268" r:id="rId8"/>
    <p:sldId id="269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it 1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934" y="-11431"/>
            <a:ext cx="9201869" cy="518065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ection_Intro_Slides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NIV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God exists as the Trinity — Father, Son, and Holy Spirit.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 God Is Three in One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is three </a:t>
            </a:r>
            <a:r>
              <a:rPr lang="en-US"/>
              <a:t>in one</a:t>
            </a:r>
            <a:r>
              <a:rPr lang="en-US" dirty="0"/>
              <a:t>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 God Is Three in One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 God Is Three in 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the Father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 God Is Three in 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the Son </a:t>
            </a:r>
          </a:p>
          <a:p>
            <a:r>
              <a:rPr lang="en-US" dirty="0"/>
              <a:t>God the Holy Spirit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083552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 God Is Three in 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2 Corinthians 13:14</a:t>
            </a:r>
          </a:p>
          <a:p>
            <a:pPr marL="0" indent="0">
              <a:buNone/>
            </a:pPr>
            <a:r>
              <a:rPr lang="en-US" i="1" dirty="0"/>
              <a:t>May the grace of the Lord Jesus Christ, and the love of God, and the fellowship of the Holy Spirit be with you all.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 God Is Three in 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What does it mean to you that God is three persons in one?</a:t>
            </a:r>
          </a:p>
          <a:p>
            <a:r>
              <a:rPr lang="en-US" dirty="0"/>
              <a:t>Now that you know about the different ways He functions, how do you see God work in your life every day?</a:t>
            </a:r>
          </a:p>
          <a:p>
            <a:r>
              <a:rPr lang="en-US" dirty="0"/>
              <a:t>What is one thing that you learned about the Trinity that you can thank God for?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 God Is Three in 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The three unique persons of the Trinity are God the Father, God the Son, and God the Holy Spirit.</a:t>
            </a:r>
          </a:p>
          <a:p>
            <a:r>
              <a:rPr lang="en-US" dirty="0"/>
              <a:t>Each person of the Trinity is fully God and bears the characteristics of God.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 God Is Three in 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236</Words>
  <Application>Microsoft Macintosh PowerPoint</Application>
  <PresentationFormat>Custom</PresentationFormat>
  <Paragraphs>39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1.5  God Is Three in One</vt:lpstr>
      <vt:lpstr>1.5  God Is Three in One</vt:lpstr>
      <vt:lpstr>1.5  God Is Three in One</vt:lpstr>
      <vt:lpstr>1.5  God Is Three in One</vt:lpstr>
      <vt:lpstr>1.5  God Is Three in One</vt:lpstr>
      <vt:lpstr>1.5  God Is Three in One</vt:lpstr>
      <vt:lpstr>1.5  God Is Three in One</vt:lpstr>
      <vt:lpstr>1.5  God Is Three in One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42</cp:revision>
  <cp:lastPrinted>2017-05-10T20:22:34Z</cp:lastPrinted>
  <dcterms:created xsi:type="dcterms:W3CDTF">2017-05-01T18:48:28Z</dcterms:created>
  <dcterms:modified xsi:type="dcterms:W3CDTF">2025-08-18T03:08:17Z</dcterms:modified>
</cp:coreProperties>
</file>