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tells us the history of God’s people.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Books of History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we find in the Books of History.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Studying the Books of History can help us.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Genesis 12:1-2</a:t>
            </a:r>
          </a:p>
          <a:p>
            <a:pPr marL="0" indent="0">
              <a:buNone/>
            </a:pPr>
            <a:r>
              <a:rPr lang="en-US" i="1" dirty="0"/>
              <a:t>The </a:t>
            </a:r>
            <a:r>
              <a:rPr lang="en-US" i="1" cap="small" dirty="0"/>
              <a:t>LORD </a:t>
            </a:r>
            <a:r>
              <a:rPr lang="en-US" i="1" dirty="0"/>
              <a:t> had said to Abram, "Leave your country, your people and your father's household and go to the land I will show </a:t>
            </a:r>
            <a:r>
              <a:rPr lang="en-US" i="1"/>
              <a:t>you.</a:t>
            </a:r>
          </a:p>
          <a:p>
            <a:pPr marL="0" indent="0">
              <a:buNone/>
            </a:pPr>
            <a:r>
              <a:rPr lang="en-US" i="1"/>
              <a:t>“</a:t>
            </a:r>
            <a:r>
              <a:rPr lang="en-US" i="1" dirty="0"/>
              <a:t>I will make you into a great nation and I will bless you; I will make your name great, and you will be a blessing.”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 the Books of History in the Old Testament help you better understand our world God created?</a:t>
            </a:r>
          </a:p>
          <a:p>
            <a:r>
              <a:rPr lang="en-US" dirty="0"/>
              <a:t>Why is it important to learn about some of the key historical figures in the Bible?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to recognize how God kept His promises to the people of Israel?</a:t>
            </a:r>
          </a:p>
          <a:p>
            <a:r>
              <a:rPr lang="en-US" dirty="0"/>
              <a:t>How do you know that God will keep the promises He makes to you?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245760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 first 17 books of the Bible contain historical records of the Old Testament. </a:t>
            </a:r>
          </a:p>
          <a:p>
            <a:r>
              <a:rPr lang="en-US" dirty="0"/>
              <a:t>God worked throughout history to keep His promises to Israel and to us.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264</Words>
  <Application>Microsoft Macintosh PowerPoint</Application>
  <PresentationFormat>Custom</PresentationFormat>
  <Paragraphs>44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2.1  Books of History</vt:lpstr>
      <vt:lpstr>2.1  Books of History</vt:lpstr>
      <vt:lpstr>2.1  Books of History</vt:lpstr>
      <vt:lpstr>2.1  Books of History</vt:lpstr>
      <vt:lpstr>2.1  Books of History</vt:lpstr>
      <vt:lpstr>2.1  Books of History</vt:lpstr>
      <vt:lpstr>2.1  Books of History</vt:lpstr>
      <vt:lpstr>2.1  Books of History</vt:lpstr>
      <vt:lpstr>2.1  Books of History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31</cp:revision>
  <cp:lastPrinted>2017-05-10T20:16:30Z</cp:lastPrinted>
  <dcterms:created xsi:type="dcterms:W3CDTF">2017-05-01T18:48:28Z</dcterms:created>
  <dcterms:modified xsi:type="dcterms:W3CDTF">2025-08-18T03:09:10Z</dcterms:modified>
</cp:coreProperties>
</file>