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63" r:id="rId3"/>
    <p:sldId id="264" r:id="rId4"/>
    <p:sldId id="265" r:id="rId5"/>
    <p:sldId id="267" r:id="rId6"/>
    <p:sldId id="268" r:id="rId7"/>
    <p:sldId id="269" r:id="rId8"/>
    <p:sldId id="270" r:id="rId9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inspires us with a vision of the future reign of Christ.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the book of Revelation?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promises are in Revelation?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Revelation 1:1-2</a:t>
            </a:r>
          </a:p>
          <a:p>
            <a:pPr marL="0" indent="0">
              <a:buNone/>
            </a:pPr>
            <a:r>
              <a:rPr lang="en-US" i="1" dirty="0"/>
              <a:t>The revelation of Jesus Christ, which God gave Him to show His servants what must soon take place. He made it known by sending His angel to His servant John.</a:t>
            </a:r>
          </a:p>
          <a:p>
            <a:pPr marL="0" indent="0">
              <a:buNone/>
            </a:pPr>
            <a:r>
              <a:rPr lang="en-US" i="1" dirty="0"/>
              <a:t>Who testifies to everything he saw — that is, the word of God and the testimony of Jesus Christ.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feel when you think about heaven?</a:t>
            </a:r>
          </a:p>
          <a:p>
            <a:r>
              <a:rPr lang="en-US" dirty="0"/>
              <a:t>Why do you trust in God’s promises about heaven?</a:t>
            </a:r>
          </a:p>
          <a:p>
            <a:r>
              <a:rPr lang="en-US" dirty="0"/>
              <a:t>What is your favorite thing you have learned about the promises that will take place in the future?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Revelation offers encouragement and admonition, and then offers promises of future events that will take place.</a:t>
            </a:r>
          </a:p>
          <a:p>
            <a:r>
              <a:rPr lang="en-US" dirty="0"/>
              <a:t>Revelation contains the promise that those who accept Jesus as Savior will spend eternity with God in heaven.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2.7  Revelation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206</Words>
  <Application>Microsoft Macintosh PowerPoint</Application>
  <PresentationFormat>Custom</PresentationFormat>
  <Paragraphs>35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2.7  Revelation</vt:lpstr>
      <vt:lpstr>2.7  Revelation</vt:lpstr>
      <vt:lpstr>2.7  Revelation</vt:lpstr>
      <vt:lpstr>2.7  Revelation</vt:lpstr>
      <vt:lpstr>2.7  Revelation</vt:lpstr>
      <vt:lpstr>2.7  Revelation</vt:lpstr>
      <vt:lpstr>2.7  Revelation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43</cp:revision>
  <cp:lastPrinted>2017-06-09T17:08:07Z</cp:lastPrinted>
  <dcterms:created xsi:type="dcterms:W3CDTF">2017-05-01T18:48:28Z</dcterms:created>
  <dcterms:modified xsi:type="dcterms:W3CDTF">2025-08-18T03:12:17Z</dcterms:modified>
</cp:coreProperties>
</file>