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63" r:id="rId3"/>
    <p:sldId id="264" r:id="rId4"/>
    <p:sldId id="265" r:id="rId5"/>
    <p:sldId id="271" r:id="rId6"/>
    <p:sldId id="267" r:id="rId7"/>
    <p:sldId id="268" r:id="rId8"/>
    <p:sldId id="272" r:id="rId9"/>
    <p:sldId id="269" r:id="rId10"/>
    <p:sldId id="270" r:id="rId11"/>
  </p:sldIdLst>
  <p:sldSz cx="9144000" cy="51577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29"/>
    <p:restoredTop sz="94646"/>
  </p:normalViewPr>
  <p:slideViewPr>
    <p:cSldViewPr snapToGrid="0" snapToObjects="1">
      <p:cViewPr varScale="1">
        <p:scale>
          <a:sx n="112" d="100"/>
          <a:sy n="112" d="100"/>
        </p:scale>
        <p:origin x="904" y="176"/>
      </p:cViewPr>
      <p:guideLst>
        <p:guide orient="horz" pos="162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FA638-8EB7-3D4D-B3F7-3E7A3CDB03EC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D6A2D-BDE8-124B-BE83-4B6A314510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823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414577-179D-BE4F-85D7-629900DBA129}" type="datetimeFigureOut">
              <a:rPr lang="en-US" smtClean="0"/>
              <a:t>8/17/25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0525" y="685800"/>
            <a:ext cx="6076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5E3185-6C93-194F-8ECF-FDFD09E57D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3825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5E3185-6C93-194F-8ECF-FDFD09E57D5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00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2258"/>
            <a:ext cx="7772400" cy="110558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22747"/>
            <a:ext cx="6400800" cy="13181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276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98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551"/>
            <a:ext cx="2057400" cy="44008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551"/>
            <a:ext cx="6019800" cy="440083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011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5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14357"/>
            <a:ext cx="7772400" cy="102439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6092"/>
            <a:ext cx="7772400" cy="112826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76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3484"/>
            <a:ext cx="4038600" cy="34039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796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4533"/>
            <a:ext cx="4040188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5688"/>
            <a:ext cx="4040188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4533"/>
            <a:ext cx="4041775" cy="4811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5688"/>
            <a:ext cx="4041775" cy="297169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9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636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06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5356"/>
            <a:ext cx="3008313" cy="87395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5357"/>
            <a:ext cx="5111750" cy="44020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9315"/>
            <a:ext cx="3008313" cy="352807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59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10452"/>
            <a:ext cx="5486400" cy="42623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858"/>
            <a:ext cx="5486400" cy="309467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36685"/>
            <a:ext cx="5486400" cy="6053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ESV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488046"/>
            <a:ext cx="2133600" cy="274604"/>
          </a:xfrm>
          <a:prstGeom prst="rect">
            <a:avLst/>
          </a:prstGeom>
        </p:spPr>
        <p:txBody>
          <a:bodyPr/>
          <a:lstStyle/>
          <a:p>
            <a:fld id="{0D27DC66-7E4B-E041-8612-388622BCAA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5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910" y="206552"/>
            <a:ext cx="8106229" cy="4465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1.1  God is Truth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910" y="861710"/>
            <a:ext cx="8001000" cy="3537546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 descr="unit 2 powerpoint slide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484" y="-13430"/>
            <a:ext cx="9208968" cy="5184648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91200" y="4488046"/>
            <a:ext cx="2895600" cy="2746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ESV</a:t>
            </a:r>
          </a:p>
        </p:txBody>
      </p:sp>
    </p:spTree>
    <p:extLst>
      <p:ext uri="{BB962C8B-B14F-4D97-AF65-F5344CB8AC3E}">
        <p14:creationId xmlns:p14="http://schemas.microsoft.com/office/powerpoint/2010/main" val="383835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ction_Intro_Slides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0532" y="-22574"/>
            <a:ext cx="9225065" cy="5202936"/>
          </a:xfrm>
          <a:prstGeom prst="rect">
            <a:avLst/>
          </a:prstGeom>
        </p:spPr>
      </p:pic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4488046"/>
            <a:ext cx="2895600" cy="274604"/>
          </a:xfrm>
        </p:spPr>
        <p:txBody>
          <a:bodyPr/>
          <a:lstStyle/>
          <a:p>
            <a:r>
              <a:rPr lang="en-US" dirty="0"/>
              <a:t>© 2017 Awana® Clubs International. NIV</a:t>
            </a:r>
          </a:p>
        </p:txBody>
      </p:sp>
    </p:spTree>
    <p:extLst>
      <p:ext uri="{BB962C8B-B14F-4D97-AF65-F5344CB8AC3E}">
        <p14:creationId xmlns:p14="http://schemas.microsoft.com/office/powerpoint/2010/main" val="3668418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CUSTOMIZABLE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59284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7910" y="861710"/>
            <a:ext cx="8001000" cy="3537546"/>
          </a:xfrm>
        </p:spPr>
        <p:txBody>
          <a:bodyPr/>
          <a:lstStyle/>
          <a:p>
            <a:pPr marL="0" indent="0">
              <a:buNone/>
            </a:pPr>
            <a:r>
              <a:rPr lang="en-US" b="1" i="1" dirty="0"/>
              <a:t>Lesson Summary</a:t>
            </a:r>
          </a:p>
          <a:p>
            <a:pPr marL="0" indent="0">
              <a:buNone/>
            </a:pPr>
            <a:r>
              <a:rPr lang="en-US" i="1" dirty="0"/>
              <a:t>The Bible: Books of History, Books of Wisdom, Books of Prophecy, the Gospels, Acts, the Epistles, Revelation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</p:spTree>
    <p:extLst>
      <p:ext uri="{BB962C8B-B14F-4D97-AF65-F5344CB8AC3E}">
        <p14:creationId xmlns:p14="http://schemas.microsoft.com/office/powerpoint/2010/main" val="1713751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Who wrote the Bible?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</p:spTree>
    <p:extLst>
      <p:ext uri="{BB962C8B-B14F-4D97-AF65-F5344CB8AC3E}">
        <p14:creationId xmlns:p14="http://schemas.microsoft.com/office/powerpoint/2010/main" val="2912122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Books of History </a:t>
            </a:r>
          </a:p>
          <a:p>
            <a:r>
              <a:rPr lang="en-US" dirty="0"/>
              <a:t>Books of Wisdom </a:t>
            </a:r>
          </a:p>
          <a:p>
            <a:r>
              <a:rPr lang="en-US" dirty="0"/>
              <a:t>Books of Prophecy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90924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i="1" dirty="0"/>
              <a:t>Main Lesson Teaching</a:t>
            </a:r>
          </a:p>
          <a:p>
            <a:r>
              <a:rPr lang="en-US" dirty="0"/>
              <a:t>The Gospels </a:t>
            </a:r>
          </a:p>
          <a:p>
            <a:r>
              <a:rPr lang="en-US" dirty="0"/>
              <a:t>Acts </a:t>
            </a:r>
          </a:p>
          <a:p>
            <a:r>
              <a:rPr lang="en-US" dirty="0"/>
              <a:t>The Epistles </a:t>
            </a:r>
          </a:p>
          <a:p>
            <a:r>
              <a:rPr lang="en-US" dirty="0"/>
              <a:t>Revelation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3665228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800" b="1" i="1" dirty="0"/>
              <a:t>Memorize</a:t>
            </a:r>
          </a:p>
          <a:p>
            <a:pPr marL="0" indent="0">
              <a:buNone/>
            </a:pPr>
            <a:r>
              <a:rPr lang="en-US" b="1" i="1" dirty="0"/>
              <a:t>Genesis 12:1-2</a:t>
            </a:r>
          </a:p>
          <a:p>
            <a:pPr marL="0" indent="0">
              <a:buNone/>
            </a:pPr>
            <a:r>
              <a:rPr lang="en-US" b="1" i="1" dirty="0"/>
              <a:t>Proverbs 1:7</a:t>
            </a:r>
          </a:p>
          <a:p>
            <a:pPr marL="0" indent="0">
              <a:buNone/>
            </a:pPr>
            <a:r>
              <a:rPr lang="en-US" b="1" i="1" dirty="0"/>
              <a:t>Deuteronomy 18:18-19</a:t>
            </a:r>
          </a:p>
          <a:p>
            <a:pPr marL="0" indent="0">
              <a:buNone/>
            </a:pPr>
            <a:r>
              <a:rPr lang="en-US" b="1" i="1" dirty="0"/>
              <a:t>1 Corinthians 15:3-4</a:t>
            </a:r>
          </a:p>
          <a:p>
            <a:pPr marL="0" indent="0">
              <a:buNone/>
            </a:pPr>
            <a:r>
              <a:rPr lang="en-US" b="1" i="1" dirty="0"/>
              <a:t>Acts 13:48-49</a:t>
            </a:r>
          </a:p>
          <a:p>
            <a:pPr marL="0" indent="0">
              <a:buNone/>
            </a:pPr>
            <a:r>
              <a:rPr lang="en-US" b="1" i="1" dirty="0"/>
              <a:t>2 Thessalonians 2:15</a:t>
            </a:r>
          </a:p>
          <a:p>
            <a:pPr marL="0" indent="0">
              <a:buNone/>
            </a:pPr>
            <a:r>
              <a:rPr lang="en-US" b="1" i="1" dirty="0"/>
              <a:t>Revelation 1:1-2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445472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Why is it important to study all the books of the Bible?</a:t>
            </a:r>
          </a:p>
          <a:p>
            <a:r>
              <a:rPr lang="en-US" dirty="0"/>
              <a:t>What important lessons have you learned from this unit?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1253013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/>
              <a:t>Application Questions</a:t>
            </a:r>
          </a:p>
          <a:p>
            <a:r>
              <a:rPr lang="en-US" dirty="0"/>
              <a:t>What is your favorite thing about studying or memorizing God’s Word?</a:t>
            </a:r>
          </a:p>
          <a:p>
            <a:r>
              <a:rPr lang="en-US" dirty="0"/>
              <a:t>How will you plan to study God’s Word regularly?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2805207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2.8  The Bible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i="1" dirty="0"/>
              <a:t>Summing It Up</a:t>
            </a:r>
          </a:p>
          <a:p>
            <a:r>
              <a:rPr lang="en-US" dirty="0"/>
              <a:t>The Bible consists of 66 books, written by men who were inspired by the Holy Spirit.</a:t>
            </a:r>
          </a:p>
          <a:p>
            <a:r>
              <a:rPr lang="en-US" dirty="0"/>
              <a:t>The Bible is divided in to seven categories: Books of History, Books of Wisdom, Books of Prophecy, the Gospels, Acts, the Epistles, and Revelation.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NIV</a:t>
            </a:r>
          </a:p>
        </p:txBody>
      </p:sp>
    </p:spTree>
    <p:extLst>
      <p:ext uri="{BB962C8B-B14F-4D97-AF65-F5344CB8AC3E}">
        <p14:creationId xmlns:p14="http://schemas.microsoft.com/office/powerpoint/2010/main" val="4205530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232</Words>
  <Application>Microsoft Macintosh PowerPoint</Application>
  <PresentationFormat>Custom</PresentationFormat>
  <Paragraphs>53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PowerPoint Presentation</vt:lpstr>
      <vt:lpstr>2.8  The Bible Review</vt:lpstr>
      <vt:lpstr>2.8  The Bible Review</vt:lpstr>
      <vt:lpstr>2.8  The Bible Review</vt:lpstr>
      <vt:lpstr>2.8  The Bible Review</vt:lpstr>
      <vt:lpstr>2.8  The Bible Review</vt:lpstr>
      <vt:lpstr>2.8  The Bible Review</vt:lpstr>
      <vt:lpstr>2.8  The Bible Review</vt:lpstr>
      <vt:lpstr>2.8  The Bible Review</vt:lpstr>
      <vt:lpstr>2.8  The Bible 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Microsoft Office User</cp:lastModifiedBy>
  <cp:revision>44</cp:revision>
  <cp:lastPrinted>2017-05-10T20:16:30Z</cp:lastPrinted>
  <dcterms:created xsi:type="dcterms:W3CDTF">2017-05-01T18:48:28Z</dcterms:created>
  <dcterms:modified xsi:type="dcterms:W3CDTF">2025-08-18T03:12:40Z</dcterms:modified>
</cp:coreProperties>
</file>