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0"/>
  </p:notesMasterIdLst>
  <p:handoutMasterIdLst>
    <p:handoutMasterId r:id="rId11"/>
  </p:handoutMasterIdLst>
  <p:sldIdLst>
    <p:sldId id="261" r:id="rId2"/>
    <p:sldId id="263" r:id="rId3"/>
    <p:sldId id="264" r:id="rId4"/>
    <p:sldId id="265" r:id="rId5"/>
    <p:sldId id="267" r:id="rId6"/>
    <p:sldId id="268" r:id="rId7"/>
    <p:sldId id="269" r:id="rId8"/>
    <p:sldId id="270" r:id="rId9"/>
  </p:sldIdLst>
  <p:sldSz cx="9144000" cy="51577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5">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29"/>
    <p:restoredTop sz="94646"/>
  </p:normalViewPr>
  <p:slideViewPr>
    <p:cSldViewPr snapToGrid="0" snapToObjects="1">
      <p:cViewPr varScale="1">
        <p:scale>
          <a:sx n="112" d="100"/>
          <a:sy n="112" d="100"/>
        </p:scale>
        <p:origin x="904" y="176"/>
      </p:cViewPr>
      <p:guideLst>
        <p:guide orient="horz" pos="1625"/>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4FA638-8EB7-3D4D-B3F7-3E7A3CDB03EC}" type="datetimeFigureOut">
              <a:rPr lang="en-US" smtClean="0"/>
              <a:t>8/17/25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6D6A2D-BDE8-124B-BE83-4B6A314510F3}" type="slidenum">
              <a:rPr lang="en-US" smtClean="0"/>
              <a:t>‹#›</a:t>
            </a:fld>
            <a:endParaRPr lang="en-US"/>
          </a:p>
        </p:txBody>
      </p:sp>
    </p:spTree>
    <p:extLst>
      <p:ext uri="{BB962C8B-B14F-4D97-AF65-F5344CB8AC3E}">
        <p14:creationId xmlns:p14="http://schemas.microsoft.com/office/powerpoint/2010/main" val="37287823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414577-179D-BE4F-85D7-629900DBA129}" type="datetimeFigureOut">
              <a:rPr lang="en-US" smtClean="0"/>
              <a:t>8/17/25</a:t>
            </a:fld>
            <a:endParaRPr lang="en-US"/>
          </a:p>
        </p:txBody>
      </p:sp>
      <p:sp>
        <p:nvSpPr>
          <p:cNvPr id="4" name="Slide Image Placeholder 3"/>
          <p:cNvSpPr>
            <a:spLocks noGrp="1" noRot="1" noChangeAspect="1"/>
          </p:cNvSpPr>
          <p:nvPr>
            <p:ph type="sldImg" idx="2"/>
          </p:nvPr>
        </p:nvSpPr>
        <p:spPr>
          <a:xfrm>
            <a:off x="390525" y="685800"/>
            <a:ext cx="6076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5E3185-6C93-194F-8ECF-FDFD09E57D52}" type="slidenum">
              <a:rPr lang="en-US" smtClean="0"/>
              <a:t>‹#›</a:t>
            </a:fld>
            <a:endParaRPr lang="en-US"/>
          </a:p>
        </p:txBody>
      </p:sp>
    </p:spTree>
    <p:extLst>
      <p:ext uri="{BB962C8B-B14F-4D97-AF65-F5344CB8AC3E}">
        <p14:creationId xmlns:p14="http://schemas.microsoft.com/office/powerpoint/2010/main" val="111838256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6</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7</a:t>
            </a:fld>
            <a:endParaRPr lang="en-US"/>
          </a:p>
        </p:txBody>
      </p:sp>
    </p:spTree>
    <p:extLst>
      <p:ext uri="{BB962C8B-B14F-4D97-AF65-F5344CB8AC3E}">
        <p14:creationId xmlns:p14="http://schemas.microsoft.com/office/powerpoint/2010/main" val="3988500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2258"/>
            <a:ext cx="7772400" cy="1105581"/>
          </a:xfrm>
        </p:spPr>
        <p:txBody>
          <a:bodyPr/>
          <a:lstStyle/>
          <a:p>
            <a:r>
              <a:rPr lang="en-US"/>
              <a:t>Click to edit Master title style</a:t>
            </a:r>
          </a:p>
        </p:txBody>
      </p:sp>
      <p:sp>
        <p:nvSpPr>
          <p:cNvPr id="3" name="Subtitle 2"/>
          <p:cNvSpPr>
            <a:spLocks noGrp="1"/>
          </p:cNvSpPr>
          <p:nvPr>
            <p:ph type="subTitle" idx="1"/>
          </p:nvPr>
        </p:nvSpPr>
        <p:spPr>
          <a:xfrm>
            <a:off x="1371600" y="2922747"/>
            <a:ext cx="6400800" cy="131810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930276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881398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551"/>
            <a:ext cx="2057400" cy="440083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6551"/>
            <a:ext cx="6019800" cy="440083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024011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85653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14357"/>
            <a:ext cx="7772400" cy="1024394"/>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6092"/>
            <a:ext cx="7772400" cy="112826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74876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812796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4533"/>
            <a:ext cx="4040188"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5688"/>
            <a:ext cx="4040188"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154533"/>
            <a:ext cx="4041775"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1635688"/>
            <a:ext cx="4041775"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4488046"/>
            <a:ext cx="2133600" cy="274604"/>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n-US"/>
              <a:t>ESV</a:t>
            </a:r>
          </a:p>
        </p:txBody>
      </p:sp>
      <p:sp>
        <p:nvSpPr>
          <p:cNvPr id="9" name="Slide Number Placeholder 8"/>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147893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4488046"/>
            <a:ext cx="2133600" cy="274604"/>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n-US"/>
              <a:t>ESV</a:t>
            </a:r>
          </a:p>
        </p:txBody>
      </p:sp>
      <p:sp>
        <p:nvSpPr>
          <p:cNvPr id="5" name="Slide Number Placeholder 4"/>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326636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488046"/>
            <a:ext cx="2133600" cy="274604"/>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n-US"/>
              <a:t>ESV</a:t>
            </a:r>
          </a:p>
        </p:txBody>
      </p:sp>
      <p:sp>
        <p:nvSpPr>
          <p:cNvPr id="4" name="Slide Number Placeholder 3"/>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706906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5356"/>
            <a:ext cx="3008313" cy="873959"/>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5357"/>
            <a:ext cx="5111750" cy="440202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9315"/>
            <a:ext cx="3008313" cy="352807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77659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10452"/>
            <a:ext cx="5486400" cy="42623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60858"/>
            <a:ext cx="5486400" cy="309467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36685"/>
            <a:ext cx="5486400" cy="6053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533599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7910" y="206552"/>
            <a:ext cx="8106229" cy="446533"/>
          </a:xfrm>
          <a:prstGeom prst="rect">
            <a:avLst/>
          </a:prstGeom>
        </p:spPr>
        <p:txBody>
          <a:bodyPr vert="horz" lIns="91440" tIns="45720" rIns="91440" bIns="45720" rtlCol="0" anchor="ctr">
            <a:normAutofit/>
          </a:bodyPr>
          <a:lstStyle/>
          <a:p>
            <a:r>
              <a:rPr lang="en-US" dirty="0"/>
              <a:t>1.1  God is Truth</a:t>
            </a:r>
          </a:p>
        </p:txBody>
      </p:sp>
      <p:sp>
        <p:nvSpPr>
          <p:cNvPr id="3" name="Text Placeholder 2"/>
          <p:cNvSpPr>
            <a:spLocks noGrp="1"/>
          </p:cNvSpPr>
          <p:nvPr>
            <p:ph type="body" idx="1"/>
          </p:nvPr>
        </p:nvSpPr>
        <p:spPr>
          <a:xfrm>
            <a:off x="547910" y="861710"/>
            <a:ext cx="8001000" cy="3537546"/>
          </a:xfrm>
          <a:prstGeom prst="rect">
            <a:avLst/>
          </a:prstGeom>
        </p:spPr>
        <p:txBody>
          <a:bodyPr vert="horz" lIns="91440" tIns="45720" rIns="91440" bIns="45720" rtlCol="0" anchor="ctr" anchorCtr="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unit 3 powerpoint slide.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2484" y="-13430"/>
            <a:ext cx="9208968" cy="5184648"/>
          </a:xfrm>
          <a:prstGeom prst="rect">
            <a:avLst/>
          </a:prstGeom>
        </p:spPr>
      </p:pic>
      <p:sp>
        <p:nvSpPr>
          <p:cNvPr id="5" name="Footer Placeholder 4"/>
          <p:cNvSpPr>
            <a:spLocks noGrp="1"/>
          </p:cNvSpPr>
          <p:nvPr>
            <p:ph type="ftr" sz="quarter" idx="3"/>
          </p:nvPr>
        </p:nvSpPr>
        <p:spPr>
          <a:xfrm>
            <a:off x="5791200" y="4488046"/>
            <a:ext cx="2895600" cy="274604"/>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ESV</a:t>
            </a:r>
          </a:p>
        </p:txBody>
      </p:sp>
    </p:spTree>
    <p:extLst>
      <p:ext uri="{BB962C8B-B14F-4D97-AF65-F5344CB8AC3E}">
        <p14:creationId xmlns:p14="http://schemas.microsoft.com/office/powerpoint/2010/main" val="3838359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457200" rtl="0" eaLnBrk="1" latinLnBrk="0" hangingPunct="1">
        <a:spcBef>
          <a:spcPct val="0"/>
        </a:spcBef>
        <a:buNone/>
        <a:defRPr sz="1800" b="1" i="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ection_Intro_Slides1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32" y="-22574"/>
            <a:ext cx="9225065" cy="5202936"/>
          </a:xfrm>
          <a:prstGeom prst="rect">
            <a:avLst/>
          </a:prstGeom>
        </p:spPr>
      </p:pic>
      <p:sp>
        <p:nvSpPr>
          <p:cNvPr id="3" name="Footer Placeholder 3"/>
          <p:cNvSpPr>
            <a:spLocks noGrp="1"/>
          </p:cNvSpPr>
          <p:nvPr>
            <p:ph type="ftr" sz="quarter" idx="11"/>
          </p:nvPr>
        </p:nvSpPr>
        <p:spPr>
          <a:xfrm>
            <a:off x="5791200" y="4488046"/>
            <a:ext cx="2895600" cy="274604"/>
          </a:xfrm>
        </p:spPr>
        <p:txBody>
          <a:bodyPr/>
          <a:lstStyle/>
          <a:p>
            <a:r>
              <a:rPr lang="en-US" dirty="0"/>
              <a:t>© 2017 Awana® Clubs International. NIV</a:t>
            </a:r>
          </a:p>
        </p:txBody>
      </p:sp>
    </p:spTree>
    <p:extLst>
      <p:ext uri="{BB962C8B-B14F-4D97-AF65-F5344CB8AC3E}">
        <p14:creationId xmlns:p14="http://schemas.microsoft.com/office/powerpoint/2010/main" val="3668418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7910" y="861710"/>
            <a:ext cx="8001000" cy="3537546"/>
          </a:xfrm>
        </p:spPr>
        <p:txBody>
          <a:bodyPr/>
          <a:lstStyle/>
          <a:p>
            <a:pPr marL="0" indent="0">
              <a:buNone/>
            </a:pPr>
            <a:r>
              <a:rPr lang="en-US" b="1" i="1" dirty="0"/>
              <a:t>Lesson Summary</a:t>
            </a:r>
          </a:p>
          <a:p>
            <a:pPr marL="0" indent="0">
              <a:buNone/>
            </a:pPr>
            <a:r>
              <a:rPr lang="en-US" i="1" dirty="0"/>
              <a:t>We are in God’s image, giving us the will to choose what we do.</a:t>
            </a:r>
            <a:endParaRPr lang="en-US" dirty="0"/>
          </a:p>
        </p:txBody>
      </p:sp>
      <p:sp>
        <p:nvSpPr>
          <p:cNvPr id="4" name="Footer Placeholder 3"/>
          <p:cNvSpPr>
            <a:spLocks noGrp="1"/>
          </p:cNvSpPr>
          <p:nvPr>
            <p:ph type="ftr" sz="quarter" idx="11"/>
          </p:nvPr>
        </p:nvSpPr>
        <p:spPr/>
        <p:txBody>
          <a:bodyPr/>
          <a:lstStyle/>
          <a:p>
            <a:r>
              <a:rPr lang="en-US" dirty="0"/>
              <a:t>NIV</a:t>
            </a:r>
          </a:p>
        </p:txBody>
      </p:sp>
      <p:sp>
        <p:nvSpPr>
          <p:cNvPr id="7" name="Title 6"/>
          <p:cNvSpPr>
            <a:spLocks noGrp="1"/>
          </p:cNvSpPr>
          <p:nvPr>
            <p:ph type="title"/>
          </p:nvPr>
        </p:nvSpPr>
        <p:spPr/>
        <p:txBody>
          <a:bodyPr/>
          <a:lstStyle/>
          <a:p>
            <a:r>
              <a:rPr lang="en-US" dirty="0"/>
              <a:t>3.1  Image of God</a:t>
            </a:r>
          </a:p>
        </p:txBody>
      </p:sp>
    </p:spTree>
    <p:extLst>
      <p:ext uri="{BB962C8B-B14F-4D97-AF65-F5344CB8AC3E}">
        <p14:creationId xmlns:p14="http://schemas.microsoft.com/office/powerpoint/2010/main" val="1713751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i="1" dirty="0"/>
              <a:t>Main Lesson Teaching</a:t>
            </a:r>
          </a:p>
          <a:p>
            <a:r>
              <a:rPr lang="en-US" dirty="0"/>
              <a:t>We are made in God’s image. </a:t>
            </a:r>
          </a:p>
        </p:txBody>
      </p:sp>
      <p:sp>
        <p:nvSpPr>
          <p:cNvPr id="4" name="Footer Placeholder 3"/>
          <p:cNvSpPr>
            <a:spLocks noGrp="1"/>
          </p:cNvSpPr>
          <p:nvPr>
            <p:ph type="ftr" sz="quarter" idx="11"/>
          </p:nvPr>
        </p:nvSpPr>
        <p:spPr/>
        <p:txBody>
          <a:bodyPr/>
          <a:lstStyle/>
          <a:p>
            <a:r>
              <a:rPr lang="en-US" dirty="0"/>
              <a:t>NIV</a:t>
            </a:r>
          </a:p>
        </p:txBody>
      </p:sp>
      <p:sp>
        <p:nvSpPr>
          <p:cNvPr id="5" name="Title 4"/>
          <p:cNvSpPr>
            <a:spLocks noGrp="1"/>
          </p:cNvSpPr>
          <p:nvPr>
            <p:ph type="title"/>
          </p:nvPr>
        </p:nvSpPr>
        <p:spPr/>
        <p:txBody>
          <a:bodyPr/>
          <a:lstStyle/>
          <a:p>
            <a:r>
              <a:rPr lang="en-US" dirty="0"/>
              <a:t>3.1  Image of God</a:t>
            </a:r>
          </a:p>
        </p:txBody>
      </p:sp>
    </p:spTree>
    <p:extLst>
      <p:ext uri="{BB962C8B-B14F-4D97-AF65-F5344CB8AC3E}">
        <p14:creationId xmlns:p14="http://schemas.microsoft.com/office/powerpoint/2010/main" val="2912122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3.1  Image of God</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a:t>What does it mean to be made in His Image? </a:t>
            </a:r>
          </a:p>
        </p:txBody>
      </p:sp>
      <p:sp>
        <p:nvSpPr>
          <p:cNvPr id="4" name="Footer Placeholder 3"/>
          <p:cNvSpPr>
            <a:spLocks noGrp="1"/>
          </p:cNvSpPr>
          <p:nvPr>
            <p:ph type="ftr" sz="quarter" idx="11"/>
          </p:nvPr>
        </p:nvSpPr>
        <p:spPr/>
        <p:txBody>
          <a:bodyPr/>
          <a:lstStyle/>
          <a:p>
            <a:r>
              <a:rPr lang="en-US" dirty="0"/>
              <a:t>NIV</a:t>
            </a:r>
          </a:p>
        </p:txBody>
      </p:sp>
    </p:spTree>
    <p:extLst>
      <p:ext uri="{BB962C8B-B14F-4D97-AF65-F5344CB8AC3E}">
        <p14:creationId xmlns:p14="http://schemas.microsoft.com/office/powerpoint/2010/main" val="1290924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3.1  Image of God</a:t>
            </a:r>
          </a:p>
        </p:txBody>
      </p:sp>
      <p:sp>
        <p:nvSpPr>
          <p:cNvPr id="3" name="Content Placeholder 2"/>
          <p:cNvSpPr>
            <a:spLocks noGrp="1"/>
          </p:cNvSpPr>
          <p:nvPr>
            <p:ph idx="1"/>
          </p:nvPr>
        </p:nvSpPr>
        <p:spPr/>
        <p:txBody>
          <a:bodyPr>
            <a:normAutofit lnSpcReduction="10000"/>
          </a:bodyPr>
          <a:lstStyle/>
          <a:p>
            <a:pPr marL="0" indent="0">
              <a:buNone/>
            </a:pPr>
            <a:r>
              <a:rPr lang="en-US" sz="3500" b="1" i="1" dirty="0"/>
              <a:t>Memorize</a:t>
            </a:r>
          </a:p>
          <a:p>
            <a:pPr marL="0" indent="0">
              <a:buNone/>
            </a:pPr>
            <a:r>
              <a:rPr lang="en-US" b="1" i="1" dirty="0"/>
              <a:t>Genesis 1:26</a:t>
            </a:r>
          </a:p>
          <a:p>
            <a:pPr marL="0" indent="0">
              <a:buNone/>
            </a:pPr>
            <a:r>
              <a:rPr lang="en-US" i="1" dirty="0"/>
              <a:t>Then God said, "Let Us make man in Our image, in Our likeness, and let them rule over the fish of the sea and the birds of the air, over the livestock, over all the earth,</a:t>
            </a:r>
            <a:r>
              <a:rPr lang="en-US" b="1" i="1" dirty="0"/>
              <a:t> </a:t>
            </a:r>
            <a:r>
              <a:rPr lang="en-US" i="1" dirty="0"/>
              <a:t>and over all the creatures that move along the ground."</a:t>
            </a:r>
            <a:r>
              <a:rPr lang="en-US" dirty="0"/>
              <a:t> </a:t>
            </a:r>
          </a:p>
        </p:txBody>
      </p:sp>
      <p:sp>
        <p:nvSpPr>
          <p:cNvPr id="4" name="Footer Placeholder 3"/>
          <p:cNvSpPr>
            <a:spLocks noGrp="1"/>
          </p:cNvSpPr>
          <p:nvPr>
            <p:ph type="ftr" sz="quarter" idx="11"/>
          </p:nvPr>
        </p:nvSpPr>
        <p:spPr/>
        <p:txBody>
          <a:bodyPr/>
          <a:lstStyle/>
          <a:p>
            <a:r>
              <a:rPr lang="en-US" dirty="0"/>
              <a:t>NIV</a:t>
            </a:r>
          </a:p>
        </p:txBody>
      </p:sp>
    </p:spTree>
    <p:extLst>
      <p:ext uri="{BB962C8B-B14F-4D97-AF65-F5344CB8AC3E}">
        <p14:creationId xmlns:p14="http://schemas.microsoft.com/office/powerpoint/2010/main" val="444547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3.1  Image of God</a:t>
            </a:r>
          </a:p>
        </p:txBody>
      </p:sp>
      <p:sp>
        <p:nvSpPr>
          <p:cNvPr id="3" name="Content Placeholder 2"/>
          <p:cNvSpPr>
            <a:spLocks noGrp="1"/>
          </p:cNvSpPr>
          <p:nvPr>
            <p:ph idx="1"/>
          </p:nvPr>
        </p:nvSpPr>
        <p:spPr/>
        <p:txBody>
          <a:bodyPr>
            <a:normAutofit fontScale="85000" lnSpcReduction="10000"/>
          </a:bodyPr>
          <a:lstStyle/>
          <a:p>
            <a:pPr marL="0" indent="0">
              <a:buNone/>
            </a:pPr>
            <a:r>
              <a:rPr lang="en-US" sz="3800" b="1" i="1" dirty="0"/>
              <a:t>Application Questions</a:t>
            </a:r>
          </a:p>
          <a:p>
            <a:r>
              <a:rPr lang="en-US" dirty="0"/>
              <a:t>Why is it helpful to remember that all people are created in God’s image?</a:t>
            </a:r>
          </a:p>
          <a:p>
            <a:r>
              <a:rPr lang="en-US" dirty="0"/>
              <a:t>What are some unique ways that God made you (in thoughts, feelings, and creativity) that show that you are made in God’s image?</a:t>
            </a:r>
          </a:p>
          <a:p>
            <a:r>
              <a:rPr lang="en-US" dirty="0"/>
              <a:t>God gave us the ability to choose to love Him. How are you showing Him your choice in your actions? </a:t>
            </a:r>
          </a:p>
        </p:txBody>
      </p:sp>
      <p:sp>
        <p:nvSpPr>
          <p:cNvPr id="4" name="Footer Placeholder 3"/>
          <p:cNvSpPr>
            <a:spLocks noGrp="1"/>
          </p:cNvSpPr>
          <p:nvPr>
            <p:ph type="ftr" sz="quarter" idx="11"/>
          </p:nvPr>
        </p:nvSpPr>
        <p:spPr/>
        <p:txBody>
          <a:bodyPr/>
          <a:lstStyle/>
          <a:p>
            <a:r>
              <a:rPr lang="en-US" dirty="0"/>
              <a:t>NIV</a:t>
            </a:r>
          </a:p>
        </p:txBody>
      </p:sp>
    </p:spTree>
    <p:extLst>
      <p:ext uri="{BB962C8B-B14F-4D97-AF65-F5344CB8AC3E}">
        <p14:creationId xmlns:p14="http://schemas.microsoft.com/office/powerpoint/2010/main" val="1253013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3.1  Image of God</a:t>
            </a:r>
          </a:p>
        </p:txBody>
      </p:sp>
      <p:sp>
        <p:nvSpPr>
          <p:cNvPr id="3" name="Content Placeholder 2"/>
          <p:cNvSpPr>
            <a:spLocks noGrp="1"/>
          </p:cNvSpPr>
          <p:nvPr>
            <p:ph idx="1"/>
          </p:nvPr>
        </p:nvSpPr>
        <p:spPr/>
        <p:txBody>
          <a:bodyPr>
            <a:normAutofit lnSpcReduction="10000"/>
          </a:bodyPr>
          <a:lstStyle/>
          <a:p>
            <a:pPr marL="0" indent="0">
              <a:buNone/>
            </a:pPr>
            <a:r>
              <a:rPr lang="en-US" b="1" i="1" dirty="0"/>
              <a:t>Summing It Up</a:t>
            </a:r>
          </a:p>
          <a:p>
            <a:r>
              <a:rPr lang="en-US" dirty="0"/>
              <a:t>Man is set apart from the rest of God’s creation, because God made us in His image. That is why we can think, make decisions, and have emotions. </a:t>
            </a:r>
          </a:p>
          <a:p>
            <a:r>
              <a:rPr lang="en-US" dirty="0"/>
              <a:t>God gives us the choice to love and have a relationship with Him. </a:t>
            </a:r>
          </a:p>
        </p:txBody>
      </p:sp>
      <p:sp>
        <p:nvSpPr>
          <p:cNvPr id="4" name="Footer Placeholder 3"/>
          <p:cNvSpPr>
            <a:spLocks noGrp="1"/>
          </p:cNvSpPr>
          <p:nvPr>
            <p:ph type="ftr" sz="quarter" idx="11"/>
          </p:nvPr>
        </p:nvSpPr>
        <p:spPr/>
        <p:txBody>
          <a:bodyPr/>
          <a:lstStyle/>
          <a:p>
            <a:r>
              <a:rPr lang="en-US" dirty="0"/>
              <a:t>NIV</a:t>
            </a:r>
          </a:p>
        </p:txBody>
      </p:sp>
    </p:spTree>
    <p:extLst>
      <p:ext uri="{BB962C8B-B14F-4D97-AF65-F5344CB8AC3E}">
        <p14:creationId xmlns:p14="http://schemas.microsoft.com/office/powerpoint/2010/main" val="4205530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3.1  Image of God</a:t>
            </a:r>
          </a:p>
        </p:txBody>
      </p:sp>
      <p:sp>
        <p:nvSpPr>
          <p:cNvPr id="3" name="Content Placeholder 2"/>
          <p:cNvSpPr>
            <a:spLocks noGrp="1"/>
          </p:cNvSpPr>
          <p:nvPr>
            <p:ph idx="1"/>
          </p:nvPr>
        </p:nvSpPr>
        <p:spPr/>
        <p:txBody>
          <a:bodyPr/>
          <a:lstStyle/>
          <a:p>
            <a:r>
              <a:rPr lang="en-US" dirty="0"/>
              <a:t>CUSTOMIZABLE SLIDE</a:t>
            </a:r>
          </a:p>
        </p:txBody>
      </p:sp>
      <p:sp>
        <p:nvSpPr>
          <p:cNvPr id="5" name="Footer Placeholder 4"/>
          <p:cNvSpPr>
            <a:spLocks noGrp="1"/>
          </p:cNvSpPr>
          <p:nvPr>
            <p:ph type="ftr" sz="quarter" idx="11"/>
          </p:nvPr>
        </p:nvSpPr>
        <p:spPr/>
        <p:txBody>
          <a:bodyPr/>
          <a:lstStyle/>
          <a:p>
            <a:r>
              <a:rPr lang="en-US" dirty="0"/>
              <a:t>NIV</a:t>
            </a:r>
          </a:p>
        </p:txBody>
      </p:sp>
    </p:spTree>
    <p:extLst>
      <p:ext uri="{BB962C8B-B14F-4D97-AF65-F5344CB8AC3E}">
        <p14:creationId xmlns:p14="http://schemas.microsoft.com/office/powerpoint/2010/main" val="28592845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203</TotalTime>
  <Words>263</Words>
  <Application>Microsoft Macintosh PowerPoint</Application>
  <PresentationFormat>Custom</PresentationFormat>
  <Paragraphs>34</Paragraphs>
  <Slides>8</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PowerPoint Presentation</vt:lpstr>
      <vt:lpstr>3.1  Image of God</vt:lpstr>
      <vt:lpstr>3.1  Image of God</vt:lpstr>
      <vt:lpstr>3.1  Image of God</vt:lpstr>
      <vt:lpstr>3.1  Image of God</vt:lpstr>
      <vt:lpstr>3.1  Image of God</vt:lpstr>
      <vt:lpstr>3.1  Image of God</vt:lpstr>
      <vt:lpstr>3.1  Image of God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Awana Employee</dc:creator>
  <cp:lastModifiedBy>Microsoft Office User</cp:lastModifiedBy>
  <cp:revision>33</cp:revision>
  <cp:lastPrinted>2017-05-31T14:40:38Z</cp:lastPrinted>
  <dcterms:created xsi:type="dcterms:W3CDTF">2017-05-01T18:48:28Z</dcterms:created>
  <dcterms:modified xsi:type="dcterms:W3CDTF">2025-08-18T03:13:12Z</dcterms:modified>
</cp:coreProperties>
</file>