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61" r:id="rId2"/>
    <p:sldId id="263" r:id="rId3"/>
    <p:sldId id="264" r:id="rId4"/>
    <p:sldId id="265" r:id="rId5"/>
    <p:sldId id="272" r:id="rId6"/>
    <p:sldId id="267" r:id="rId7"/>
    <p:sldId id="271" r:id="rId8"/>
    <p:sldId id="269" r:id="rId9"/>
    <p:sldId id="270" r:id="rId10"/>
  </p:sldIdLst>
  <p:sldSz cx="9144000" cy="5157788"/>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529"/>
    <p:restoredTop sz="94646"/>
  </p:normalViewPr>
  <p:slideViewPr>
    <p:cSldViewPr snapToGrid="0" snapToObjects="1">
      <p:cViewPr varScale="1">
        <p:scale>
          <a:sx n="112" d="100"/>
          <a:sy n="112" d="100"/>
        </p:scale>
        <p:origin x="904" y="176"/>
      </p:cViewPr>
      <p:guideLst>
        <p:guide orient="horz" pos="1625"/>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D4FA638-8EB7-3D4D-B3F7-3E7A3CDB03EC}" type="datetimeFigureOut">
              <a:rPr lang="en-US" smtClean="0"/>
              <a:t>8/17/25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56D6A2D-BDE8-124B-BE83-4B6A314510F3}" type="slidenum">
              <a:rPr lang="en-US" smtClean="0"/>
              <a:t>‹#›</a:t>
            </a:fld>
            <a:endParaRPr lang="en-US"/>
          </a:p>
        </p:txBody>
      </p:sp>
    </p:spTree>
    <p:extLst>
      <p:ext uri="{BB962C8B-B14F-4D97-AF65-F5344CB8AC3E}">
        <p14:creationId xmlns:p14="http://schemas.microsoft.com/office/powerpoint/2010/main" val="372878235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B414577-179D-BE4F-85D7-629900DBA129}" type="datetimeFigureOut">
              <a:rPr lang="en-US" smtClean="0"/>
              <a:t>8/17/25</a:t>
            </a:fld>
            <a:endParaRPr lang="en-US"/>
          </a:p>
        </p:txBody>
      </p:sp>
      <p:sp>
        <p:nvSpPr>
          <p:cNvPr id="4" name="Slide Image Placeholder 3"/>
          <p:cNvSpPr>
            <a:spLocks noGrp="1" noRot="1" noChangeAspect="1"/>
          </p:cNvSpPr>
          <p:nvPr>
            <p:ph type="sldImg" idx="2"/>
          </p:nvPr>
        </p:nvSpPr>
        <p:spPr>
          <a:xfrm>
            <a:off x="390525" y="685800"/>
            <a:ext cx="60769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5E3185-6C93-194F-8ECF-FDFD09E57D52}" type="slidenum">
              <a:rPr lang="en-US" smtClean="0"/>
              <a:t>‹#›</a:t>
            </a:fld>
            <a:endParaRPr lang="en-US"/>
          </a:p>
        </p:txBody>
      </p:sp>
    </p:spTree>
    <p:extLst>
      <p:ext uri="{BB962C8B-B14F-4D97-AF65-F5344CB8AC3E}">
        <p14:creationId xmlns:p14="http://schemas.microsoft.com/office/powerpoint/2010/main" val="111838256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7</a:t>
            </a:fld>
            <a:endParaRPr lang="en-US"/>
          </a:p>
        </p:txBody>
      </p:sp>
    </p:spTree>
    <p:extLst>
      <p:ext uri="{BB962C8B-B14F-4D97-AF65-F5344CB8AC3E}">
        <p14:creationId xmlns:p14="http://schemas.microsoft.com/office/powerpoint/2010/main" val="398850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5E3185-6C93-194F-8ECF-FDFD09E57D52}" type="slidenum">
              <a:rPr lang="en-US" smtClean="0"/>
              <a:t>8</a:t>
            </a:fld>
            <a:endParaRPr lang="en-US"/>
          </a:p>
        </p:txBody>
      </p:sp>
    </p:spTree>
    <p:extLst>
      <p:ext uri="{BB962C8B-B14F-4D97-AF65-F5344CB8AC3E}">
        <p14:creationId xmlns:p14="http://schemas.microsoft.com/office/powerpoint/2010/main" val="3988500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2258"/>
            <a:ext cx="7772400" cy="1105581"/>
          </a:xfrm>
        </p:spPr>
        <p:txBody>
          <a:bodyPr/>
          <a:lstStyle/>
          <a:p>
            <a:r>
              <a:rPr lang="en-US"/>
              <a:t>Click to edit Master title style</a:t>
            </a:r>
          </a:p>
        </p:txBody>
      </p:sp>
      <p:sp>
        <p:nvSpPr>
          <p:cNvPr id="3" name="Subtitle 2"/>
          <p:cNvSpPr>
            <a:spLocks noGrp="1"/>
          </p:cNvSpPr>
          <p:nvPr>
            <p:ph type="subTitle" idx="1"/>
          </p:nvPr>
        </p:nvSpPr>
        <p:spPr>
          <a:xfrm>
            <a:off x="1371600" y="2922747"/>
            <a:ext cx="6400800" cy="131810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930276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881398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6551"/>
            <a:ext cx="2057400" cy="440083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6551"/>
            <a:ext cx="6019800" cy="440083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024011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8565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14357"/>
            <a:ext cx="7772400" cy="1024394"/>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6092"/>
            <a:ext cx="7772400" cy="1128265"/>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4488046"/>
            <a:ext cx="2133600" cy="274604"/>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ESV</a:t>
            </a:r>
          </a:p>
        </p:txBody>
      </p:sp>
      <p:sp>
        <p:nvSpPr>
          <p:cNvPr id="6" name="Slide Number Placeholder 5"/>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3374876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3484"/>
            <a:ext cx="4038600" cy="34039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8127963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4533"/>
            <a:ext cx="4040188"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5688"/>
            <a:ext cx="4040188"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7" y="1154533"/>
            <a:ext cx="4041775" cy="48115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1635688"/>
            <a:ext cx="4041775" cy="297169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4488046"/>
            <a:ext cx="2133600" cy="274604"/>
          </a:xfrm>
          <a:prstGeom prst="rect">
            <a:avLst/>
          </a:prstGeom>
        </p:spPr>
        <p:txBody>
          <a:bodyPr/>
          <a:lstStyle/>
          <a:p>
            <a:endParaRPr lang="en-US"/>
          </a:p>
        </p:txBody>
      </p:sp>
      <p:sp>
        <p:nvSpPr>
          <p:cNvPr id="8" name="Footer Placeholder 7"/>
          <p:cNvSpPr>
            <a:spLocks noGrp="1"/>
          </p:cNvSpPr>
          <p:nvPr>
            <p:ph type="ftr" sz="quarter" idx="11"/>
          </p:nvPr>
        </p:nvSpPr>
        <p:spPr/>
        <p:txBody>
          <a:bodyPr/>
          <a:lstStyle/>
          <a:p>
            <a:r>
              <a:rPr lang="en-US"/>
              <a:t>ESV</a:t>
            </a:r>
          </a:p>
        </p:txBody>
      </p:sp>
      <p:sp>
        <p:nvSpPr>
          <p:cNvPr id="9" name="Slide Number Placeholder 8"/>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1478934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57200" y="4488046"/>
            <a:ext cx="2133600" cy="274604"/>
          </a:xfrm>
          <a:prstGeom prst="rect">
            <a:avLst/>
          </a:prstGeom>
        </p:spPr>
        <p:txBody>
          <a:bodyPr/>
          <a:lstStyle/>
          <a:p>
            <a:endParaRPr lang="en-US"/>
          </a:p>
        </p:txBody>
      </p:sp>
      <p:sp>
        <p:nvSpPr>
          <p:cNvPr id="4" name="Footer Placeholder 3"/>
          <p:cNvSpPr>
            <a:spLocks noGrp="1"/>
          </p:cNvSpPr>
          <p:nvPr>
            <p:ph type="ftr" sz="quarter" idx="11"/>
          </p:nvPr>
        </p:nvSpPr>
        <p:spPr/>
        <p:txBody>
          <a:bodyPr/>
          <a:lstStyle/>
          <a:p>
            <a:r>
              <a:rPr lang="en-US"/>
              <a:t>ESV</a:t>
            </a:r>
          </a:p>
        </p:txBody>
      </p:sp>
      <p:sp>
        <p:nvSpPr>
          <p:cNvPr id="5" name="Slide Number Placeholder 4"/>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3266369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4488046"/>
            <a:ext cx="2133600" cy="274604"/>
          </a:xfrm>
          <a:prstGeom prst="rect">
            <a:avLst/>
          </a:prstGeom>
        </p:spPr>
        <p:txBody>
          <a:bodyPr/>
          <a:lstStyle/>
          <a:p>
            <a:endParaRPr lang="en-US"/>
          </a:p>
        </p:txBody>
      </p:sp>
      <p:sp>
        <p:nvSpPr>
          <p:cNvPr id="3" name="Footer Placeholder 2"/>
          <p:cNvSpPr>
            <a:spLocks noGrp="1"/>
          </p:cNvSpPr>
          <p:nvPr>
            <p:ph type="ftr" sz="quarter" idx="11"/>
          </p:nvPr>
        </p:nvSpPr>
        <p:spPr/>
        <p:txBody>
          <a:bodyPr/>
          <a:lstStyle/>
          <a:p>
            <a:r>
              <a:rPr lang="en-US"/>
              <a:t>ESV</a:t>
            </a:r>
          </a:p>
        </p:txBody>
      </p:sp>
      <p:sp>
        <p:nvSpPr>
          <p:cNvPr id="4" name="Slide Number Placeholder 3"/>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706906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05356"/>
            <a:ext cx="3008313" cy="873959"/>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5357"/>
            <a:ext cx="5111750" cy="440202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2" y="1079315"/>
            <a:ext cx="3008313" cy="352807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2776595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10452"/>
            <a:ext cx="5486400" cy="42623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60858"/>
            <a:ext cx="5486400" cy="309467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4036685"/>
            <a:ext cx="5486400" cy="6053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4488046"/>
            <a:ext cx="2133600" cy="274604"/>
          </a:xfrm>
          <a:prstGeom prst="rect">
            <a:avLst/>
          </a:prstGeom>
        </p:spPr>
        <p:txBody>
          <a:bodyPr/>
          <a:lstStyle/>
          <a:p>
            <a:endParaRPr lang="en-US"/>
          </a:p>
        </p:txBody>
      </p:sp>
      <p:sp>
        <p:nvSpPr>
          <p:cNvPr id="6" name="Footer Placeholder 5"/>
          <p:cNvSpPr>
            <a:spLocks noGrp="1"/>
          </p:cNvSpPr>
          <p:nvPr>
            <p:ph type="ftr" sz="quarter" idx="11"/>
          </p:nvPr>
        </p:nvSpPr>
        <p:spPr/>
        <p:txBody>
          <a:bodyPr/>
          <a:lstStyle/>
          <a:p>
            <a:r>
              <a:rPr lang="en-US"/>
              <a:t>ESV</a:t>
            </a:r>
          </a:p>
        </p:txBody>
      </p:sp>
      <p:sp>
        <p:nvSpPr>
          <p:cNvPr id="7" name="Slide Number Placeholder 6"/>
          <p:cNvSpPr>
            <a:spLocks noGrp="1"/>
          </p:cNvSpPr>
          <p:nvPr>
            <p:ph type="sldNum" sz="quarter" idx="12"/>
          </p:nvPr>
        </p:nvSpPr>
        <p:spPr>
          <a:xfrm>
            <a:off x="6553200" y="4488046"/>
            <a:ext cx="2133600" cy="274604"/>
          </a:xfrm>
          <a:prstGeom prst="rect">
            <a:avLst/>
          </a:prstGeom>
        </p:spPr>
        <p:txBody>
          <a:bodyPr/>
          <a:lstStyle/>
          <a:p>
            <a:fld id="{0D27DC66-7E4B-E041-8612-388622BCAA8B}" type="slidenum">
              <a:rPr lang="en-US" smtClean="0"/>
              <a:t>‹#›</a:t>
            </a:fld>
            <a:endParaRPr lang="en-US"/>
          </a:p>
        </p:txBody>
      </p:sp>
    </p:spTree>
    <p:extLst>
      <p:ext uri="{BB962C8B-B14F-4D97-AF65-F5344CB8AC3E}">
        <p14:creationId xmlns:p14="http://schemas.microsoft.com/office/powerpoint/2010/main" val="5335992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7910" y="206552"/>
            <a:ext cx="8106229" cy="446533"/>
          </a:xfrm>
          <a:prstGeom prst="rect">
            <a:avLst/>
          </a:prstGeom>
        </p:spPr>
        <p:txBody>
          <a:bodyPr vert="horz" lIns="91440" tIns="45720" rIns="91440" bIns="45720" rtlCol="0" anchor="ctr">
            <a:normAutofit/>
          </a:bodyPr>
          <a:lstStyle/>
          <a:p>
            <a:r>
              <a:rPr lang="en-US" dirty="0"/>
              <a:t>1.1  God is Truth</a:t>
            </a:r>
          </a:p>
        </p:txBody>
      </p:sp>
      <p:sp>
        <p:nvSpPr>
          <p:cNvPr id="3" name="Text Placeholder 2"/>
          <p:cNvSpPr>
            <a:spLocks noGrp="1"/>
          </p:cNvSpPr>
          <p:nvPr>
            <p:ph type="body" idx="1"/>
          </p:nvPr>
        </p:nvSpPr>
        <p:spPr>
          <a:xfrm>
            <a:off x="547910" y="861710"/>
            <a:ext cx="8001000" cy="3537546"/>
          </a:xfrm>
          <a:prstGeom prst="rect">
            <a:avLst/>
          </a:prstGeom>
        </p:spPr>
        <p:txBody>
          <a:bodyPr vert="horz" lIns="91440" tIns="45720" rIns="91440" bIns="45720" rtlCol="0" anchor="ctr" anchorCtr="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Picture 6" descr="unit 3 powerpoint slide.pn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484" y="-13430"/>
            <a:ext cx="9208968" cy="5184648"/>
          </a:xfrm>
          <a:prstGeom prst="rect">
            <a:avLst/>
          </a:prstGeom>
        </p:spPr>
      </p:pic>
      <p:sp>
        <p:nvSpPr>
          <p:cNvPr id="5" name="Footer Placeholder 4"/>
          <p:cNvSpPr>
            <a:spLocks noGrp="1"/>
          </p:cNvSpPr>
          <p:nvPr>
            <p:ph type="ftr" sz="quarter" idx="3"/>
          </p:nvPr>
        </p:nvSpPr>
        <p:spPr>
          <a:xfrm>
            <a:off x="5791200" y="4488046"/>
            <a:ext cx="2895600" cy="274604"/>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ESV</a:t>
            </a:r>
          </a:p>
        </p:txBody>
      </p:sp>
    </p:spTree>
    <p:extLst>
      <p:ext uri="{BB962C8B-B14F-4D97-AF65-F5344CB8AC3E}">
        <p14:creationId xmlns:p14="http://schemas.microsoft.com/office/powerpoint/2010/main" val="38383597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457200" rtl="0" eaLnBrk="1" latinLnBrk="0" hangingPunct="1">
        <a:spcBef>
          <a:spcPct val="0"/>
        </a:spcBef>
        <a:buNone/>
        <a:defRPr sz="1800" b="1" i="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ection_Intro_Slides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532" y="-22574"/>
            <a:ext cx="9225065" cy="5202936"/>
          </a:xfrm>
          <a:prstGeom prst="rect">
            <a:avLst/>
          </a:prstGeom>
        </p:spPr>
      </p:pic>
      <p:sp>
        <p:nvSpPr>
          <p:cNvPr id="3" name="Footer Placeholder 3"/>
          <p:cNvSpPr>
            <a:spLocks noGrp="1"/>
          </p:cNvSpPr>
          <p:nvPr>
            <p:ph type="ftr" sz="quarter" idx="11"/>
          </p:nvPr>
        </p:nvSpPr>
        <p:spPr>
          <a:xfrm>
            <a:off x="5791200" y="4488046"/>
            <a:ext cx="2895600" cy="274604"/>
          </a:xfrm>
        </p:spPr>
        <p:txBody>
          <a:bodyPr/>
          <a:lstStyle/>
          <a:p>
            <a:r>
              <a:rPr lang="en-US" dirty="0"/>
              <a:t>© 2017 Awana® Clubs International. NIV</a:t>
            </a:r>
          </a:p>
        </p:txBody>
      </p:sp>
    </p:spTree>
    <p:extLst>
      <p:ext uri="{BB962C8B-B14F-4D97-AF65-F5344CB8AC3E}">
        <p14:creationId xmlns:p14="http://schemas.microsoft.com/office/powerpoint/2010/main" val="36684185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7910" y="861710"/>
            <a:ext cx="8001000" cy="3537546"/>
          </a:xfrm>
        </p:spPr>
        <p:txBody>
          <a:bodyPr/>
          <a:lstStyle/>
          <a:p>
            <a:pPr marL="0" indent="0">
              <a:buNone/>
            </a:pPr>
            <a:r>
              <a:rPr lang="en-US" b="1" i="1" dirty="0"/>
              <a:t>Lesson Summary</a:t>
            </a:r>
          </a:p>
          <a:p>
            <a:pPr marL="0" indent="0">
              <a:buNone/>
            </a:pPr>
            <a:r>
              <a:rPr lang="en-US" i="1" dirty="0"/>
              <a:t>Jesus will return and establish His reign — we have this hope.</a:t>
            </a:r>
            <a:r>
              <a:rPr lang="en-US" dirty="0"/>
              <a:t> </a:t>
            </a:r>
          </a:p>
        </p:txBody>
      </p:sp>
      <p:sp>
        <p:nvSpPr>
          <p:cNvPr id="4" name="Footer Placeholder 3"/>
          <p:cNvSpPr>
            <a:spLocks noGrp="1"/>
          </p:cNvSpPr>
          <p:nvPr>
            <p:ph type="ftr" sz="quarter" idx="11"/>
          </p:nvPr>
        </p:nvSpPr>
        <p:spPr/>
        <p:txBody>
          <a:bodyPr/>
          <a:lstStyle/>
          <a:p>
            <a:r>
              <a:rPr lang="en-US" dirty="0"/>
              <a:t>NIV</a:t>
            </a:r>
          </a:p>
        </p:txBody>
      </p:sp>
      <p:sp>
        <p:nvSpPr>
          <p:cNvPr id="7" name="Title 6"/>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17137515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b="1" i="1" dirty="0"/>
              <a:t>Main Lesson Teaching</a:t>
            </a:r>
          </a:p>
          <a:p>
            <a:r>
              <a:rPr lang="en-US" dirty="0"/>
              <a:t>Jesus promised His return.</a:t>
            </a:r>
          </a:p>
        </p:txBody>
      </p:sp>
      <p:sp>
        <p:nvSpPr>
          <p:cNvPr id="4" name="Footer Placeholder 3"/>
          <p:cNvSpPr>
            <a:spLocks noGrp="1"/>
          </p:cNvSpPr>
          <p:nvPr>
            <p:ph type="ftr" sz="quarter" idx="11"/>
          </p:nvPr>
        </p:nvSpPr>
        <p:spPr/>
        <p:txBody>
          <a:bodyPr/>
          <a:lstStyle/>
          <a:p>
            <a:r>
              <a:rPr lang="en-US" dirty="0"/>
              <a:t>NIV</a:t>
            </a:r>
          </a:p>
        </p:txBody>
      </p:sp>
      <p:sp>
        <p:nvSpPr>
          <p:cNvPr id="5" name="Title 4"/>
          <p:cNvSpPr>
            <a:spLocks noGrp="1"/>
          </p:cNvSpPr>
          <p:nvPr>
            <p:ph type="title"/>
          </p:nvPr>
        </p:nvSpPr>
        <p:spPr/>
        <p:txBody>
          <a:bodyPr/>
          <a:lstStyle/>
          <a:p>
            <a:r>
              <a:rPr lang="en-US" dirty="0"/>
              <a:t>3.6  The Lord’s Return</a:t>
            </a:r>
          </a:p>
        </p:txBody>
      </p:sp>
    </p:spTree>
    <p:extLst>
      <p:ext uri="{BB962C8B-B14F-4D97-AF65-F5344CB8AC3E}">
        <p14:creationId xmlns:p14="http://schemas.microsoft.com/office/powerpoint/2010/main" val="2912122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have hope.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290924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pPr marL="0" indent="0">
              <a:buNone/>
            </a:pPr>
            <a:r>
              <a:rPr lang="en-US" b="1" i="1" dirty="0"/>
              <a:t>Main Lesson Teaching</a:t>
            </a:r>
          </a:p>
          <a:p>
            <a:r>
              <a:rPr lang="en-US" dirty="0"/>
              <a:t>We can tell others He is coming.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11215601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85000" lnSpcReduction="20000"/>
          </a:bodyPr>
          <a:lstStyle/>
          <a:p>
            <a:pPr marL="0" indent="0">
              <a:buNone/>
            </a:pPr>
            <a:r>
              <a:rPr lang="en-US" sz="3800" b="1" i="1" dirty="0"/>
              <a:t>Memorize</a:t>
            </a:r>
          </a:p>
          <a:p>
            <a:pPr marL="0" indent="0">
              <a:buNone/>
            </a:pPr>
            <a:r>
              <a:rPr lang="en-US" b="1" i="1" dirty="0"/>
              <a:t>1 Thessalonians 4:16-17</a:t>
            </a:r>
          </a:p>
          <a:p>
            <a:pPr marL="0" indent="0">
              <a:buNone/>
            </a:pPr>
            <a:r>
              <a:rPr lang="en-US" i="1" dirty="0"/>
              <a:t>For the </a:t>
            </a:r>
            <a:r>
              <a:rPr lang="en-US" i="1"/>
              <a:t>Lord Himself </a:t>
            </a:r>
            <a:r>
              <a:rPr lang="en-US" i="1" dirty="0"/>
              <a:t>will come down from heaven, with a loud command, with the voice of the archangel and with the trumpet call of God, and the dead in Christ will rise first.</a:t>
            </a:r>
          </a:p>
          <a:p>
            <a:pPr marL="0" indent="0">
              <a:buNone/>
            </a:pPr>
            <a:r>
              <a:rPr lang="en-US" i="1" dirty="0"/>
              <a:t>After that, we who are still alive and are left will be caught up together with them in the clouds to meet the Lord in the air. And so we will be with the Lord forever.</a:t>
            </a:r>
            <a:r>
              <a:rPr lang="en-US" dirty="0"/>
              <a:t>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445472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Application Questions</a:t>
            </a:r>
          </a:p>
          <a:p>
            <a:r>
              <a:rPr lang="en-US" dirty="0"/>
              <a:t>If you have trusted Jesus as your Savior, how does knowing Jesus promised to come back for you give you hope when you face struggles?</a:t>
            </a:r>
          </a:p>
          <a:p>
            <a:r>
              <a:rPr lang="en-US" dirty="0"/>
              <a:t>How do you feel knowing Jesus could come back at any moment?</a:t>
            </a:r>
          </a:p>
          <a:p>
            <a:r>
              <a:rPr lang="en-US" dirty="0"/>
              <a:t>Whom can you share the comfort of Jesus’ return with this week?</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13381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normAutofit fontScale="92500" lnSpcReduction="20000"/>
          </a:bodyPr>
          <a:lstStyle/>
          <a:p>
            <a:pPr marL="0" indent="0">
              <a:buNone/>
            </a:pPr>
            <a:r>
              <a:rPr lang="en-US" sz="3500" b="1" i="1" dirty="0"/>
              <a:t>Summing It Up</a:t>
            </a:r>
          </a:p>
          <a:p>
            <a:r>
              <a:rPr lang="en-US" dirty="0"/>
              <a:t>One day, Jesus will return in the clouds. Those who have trusted Him as Savior and have died will meet Him in the air. Those who have trusted Him as Savior and are alive will meet Him in the air.</a:t>
            </a:r>
          </a:p>
          <a:p>
            <a:r>
              <a:rPr lang="en-US" dirty="0"/>
              <a:t>We can take comfort in the hope of Christ’s return. </a:t>
            </a:r>
          </a:p>
        </p:txBody>
      </p:sp>
      <p:sp>
        <p:nvSpPr>
          <p:cNvPr id="4" name="Footer Placeholder 3"/>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42055309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3.6  The Lord’s Return</a:t>
            </a:r>
          </a:p>
        </p:txBody>
      </p:sp>
      <p:sp>
        <p:nvSpPr>
          <p:cNvPr id="3" name="Content Placeholder 2"/>
          <p:cNvSpPr>
            <a:spLocks noGrp="1"/>
          </p:cNvSpPr>
          <p:nvPr>
            <p:ph idx="1"/>
          </p:nvPr>
        </p:nvSpPr>
        <p:spPr/>
        <p:txBody>
          <a:bodyPr/>
          <a:lstStyle/>
          <a:p>
            <a:r>
              <a:rPr lang="en-US" dirty="0"/>
              <a:t>CUSTOMIZABLE SLIDE</a:t>
            </a:r>
          </a:p>
        </p:txBody>
      </p:sp>
      <p:sp>
        <p:nvSpPr>
          <p:cNvPr id="5" name="Footer Placeholder 4"/>
          <p:cNvSpPr>
            <a:spLocks noGrp="1"/>
          </p:cNvSpPr>
          <p:nvPr>
            <p:ph type="ftr" sz="quarter" idx="11"/>
          </p:nvPr>
        </p:nvSpPr>
        <p:spPr/>
        <p:txBody>
          <a:bodyPr/>
          <a:lstStyle/>
          <a:p>
            <a:r>
              <a:rPr lang="en-US" dirty="0"/>
              <a:t>NIV</a:t>
            </a:r>
          </a:p>
        </p:txBody>
      </p:sp>
    </p:spTree>
    <p:extLst>
      <p:ext uri="{BB962C8B-B14F-4D97-AF65-F5344CB8AC3E}">
        <p14:creationId xmlns:p14="http://schemas.microsoft.com/office/powerpoint/2010/main" val="28592845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230</TotalTime>
  <Words>289</Words>
  <Application>Microsoft Macintosh PowerPoint</Application>
  <PresentationFormat>Custom</PresentationFormat>
  <Paragraphs>39</Paragraphs>
  <Slides>9</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Office Theme</vt:lpstr>
      <vt:lpstr>PowerPoint Presentation</vt:lpstr>
      <vt:lpstr>3.6  The Lord’s Return</vt:lpstr>
      <vt:lpstr>3.6  The Lord’s Return</vt:lpstr>
      <vt:lpstr>3.6  The Lord’s Return</vt:lpstr>
      <vt:lpstr>3.6  The Lord’s Return</vt:lpstr>
      <vt:lpstr>3.6  The Lord’s Return</vt:lpstr>
      <vt:lpstr>3.6  The Lord’s Return</vt:lpstr>
      <vt:lpstr>3.6  The Lord’s Return</vt:lpstr>
      <vt:lpstr>3.6  The Lord’s Return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Awana Employee</dc:creator>
  <cp:lastModifiedBy>Microsoft Office User</cp:lastModifiedBy>
  <cp:revision>46</cp:revision>
  <cp:lastPrinted>2017-05-31T14:41:49Z</cp:lastPrinted>
  <dcterms:created xsi:type="dcterms:W3CDTF">2017-05-01T18:48:28Z</dcterms:created>
  <dcterms:modified xsi:type="dcterms:W3CDTF">2025-08-18T03:15:03Z</dcterms:modified>
</cp:coreProperties>
</file>