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Prayer is an ongoing and personal conversation with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the Bible have examples of prayer?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God always answer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i="1"/>
              <a:t>This is the confidence we have in approaching God: that if we ask anything according to His will, He hears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often should you pray?</a:t>
            </a:r>
          </a:p>
          <a:p>
            <a:r>
              <a:rPr lang="en-US" dirty="0"/>
              <a:t>Why does God want us to pray?</a:t>
            </a:r>
          </a:p>
          <a:p>
            <a:r>
              <a:rPr lang="en-US" dirty="0"/>
              <a:t>What has God done for you that you can praise Him for?</a:t>
            </a:r>
          </a:p>
          <a:p>
            <a:r>
              <a:rPr lang="en-US" dirty="0"/>
              <a:t>What is something in your life that you can pray for?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Praying is talking to God, and we can pray anywhere at anytime.</a:t>
            </a:r>
          </a:p>
          <a:p>
            <a:r>
              <a:rPr lang="en-US" dirty="0"/>
              <a:t>When we pray, we can praise God for who He is, thank Him for what He has done for us, and humbly ask for things we need.</a:t>
            </a:r>
          </a:p>
          <a:p>
            <a:r>
              <a:rPr lang="en-US" dirty="0"/>
              <a:t>God promises to hear and answer when we pray according to His will for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209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51</cp:revision>
  <cp:lastPrinted>2017-05-31T14:54:03Z</cp:lastPrinted>
  <dcterms:created xsi:type="dcterms:W3CDTF">2017-05-01T18:48:28Z</dcterms:created>
  <dcterms:modified xsi:type="dcterms:W3CDTF">2025-08-18T03:16:55Z</dcterms:modified>
</cp:coreProperties>
</file>