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Worship is a response to show God we love and glorify Him.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worship?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do we worship?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John 4:23-24</a:t>
            </a:r>
          </a:p>
          <a:p>
            <a:pPr marL="0" indent="0">
              <a:buNone/>
            </a:pPr>
            <a:r>
              <a:rPr lang="en-US" i="1" dirty="0"/>
              <a:t>Yet a time is coming and has now come when the true worshipers will worship the Father in spirit and truth, for they are the kind of worshipers the Father seeks.</a:t>
            </a:r>
          </a:p>
          <a:p>
            <a:pPr marL="0" indent="0">
              <a:buNone/>
            </a:pPr>
            <a:r>
              <a:rPr lang="en-US" i="1"/>
              <a:t>God </a:t>
            </a:r>
            <a:r>
              <a:rPr lang="en-US" i="1" dirty="0"/>
              <a:t>is spirit, and His worshipers must worship in spirit and </a:t>
            </a:r>
            <a:r>
              <a:rPr lang="en-US" i="1"/>
              <a:t>in truth.</a:t>
            </a:r>
            <a:r>
              <a:rPr lang="en-US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think about God and what He has done for us when we worship Him?</a:t>
            </a:r>
          </a:p>
          <a:p>
            <a:r>
              <a:rPr lang="en-US" dirty="0"/>
              <a:t>What are some ways you can worship God?</a:t>
            </a:r>
          </a:p>
          <a:p>
            <a:r>
              <a:rPr lang="en-US" dirty="0"/>
              <a:t>How can you worship God by the way you live this week?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Worship is anything we do to show God we love Him.</a:t>
            </a:r>
          </a:p>
          <a:p>
            <a:r>
              <a:rPr lang="en-US" dirty="0"/>
              <a:t>True worship is from our hearts and is based on revealed truth about God and what He has done for us.</a:t>
            </a:r>
          </a:p>
          <a:p>
            <a:r>
              <a:rPr lang="en-US" dirty="0"/>
              <a:t>We can worship God anywhere, anytime, by ourselves, or with a large group.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212</Words>
  <Application>Microsoft Macintosh PowerPoint</Application>
  <PresentationFormat>Custom</PresentationFormat>
  <Paragraphs>36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4.4  Worship</vt:lpstr>
      <vt:lpstr>4.4  Worship</vt:lpstr>
      <vt:lpstr>4.4  Worship</vt:lpstr>
      <vt:lpstr>4.4  Worship</vt:lpstr>
      <vt:lpstr>4.4  Worship</vt:lpstr>
      <vt:lpstr>4.4  Worship</vt:lpstr>
      <vt:lpstr>4.4  Worship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53</cp:revision>
  <cp:lastPrinted>2017-05-31T14:54:22Z</cp:lastPrinted>
  <dcterms:created xsi:type="dcterms:W3CDTF">2017-05-01T18:48:28Z</dcterms:created>
  <dcterms:modified xsi:type="dcterms:W3CDTF">2025-08-18T03:17:38Z</dcterms:modified>
</cp:coreProperties>
</file>