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63" r:id="rId3"/>
    <p:sldId id="264" r:id="rId4"/>
    <p:sldId id="265" r:id="rId5"/>
    <p:sldId id="275" r:id="rId6"/>
    <p:sldId id="267" r:id="rId7"/>
    <p:sldId id="271" r:id="rId8"/>
    <p:sldId id="276" r:id="rId9"/>
    <p:sldId id="273" r:id="rId10"/>
    <p:sldId id="277" r:id="rId11"/>
    <p:sldId id="270" r:id="rId12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unit 4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Spiritual training is a lifelong process complete only when we reach heaven.</a:t>
            </a:r>
          </a:p>
          <a:p>
            <a:r>
              <a:rPr lang="en-US" dirty="0"/>
              <a:t>God is glorified when we train to serve Him, allowing others to see His work displayed in our lives.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663244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Training: Faith, Prayer, Studying God's Word, Worship, Serving, Fellowship, Witnessing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Faith is the first step in our relationship with God.</a:t>
            </a:r>
          </a:p>
          <a:p>
            <a:r>
              <a:rPr lang="en-US" dirty="0"/>
              <a:t>We communicate with God by praying anywhere and anytime.</a:t>
            </a:r>
          </a:p>
          <a:p>
            <a:r>
              <a:rPr lang="en-US" dirty="0"/>
              <a:t>The Bible contains God’s very words to mankind.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Worship is anything we do to show God we love Him.</a:t>
            </a:r>
          </a:p>
          <a:p>
            <a:r>
              <a:rPr lang="en-US" dirty="0"/>
              <a:t>Serving God means we are willing to do whatever He asks us to do.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Fellowship is believers being in a supportive and caring relationship with each other.</a:t>
            </a:r>
          </a:p>
          <a:p>
            <a:r>
              <a:rPr lang="en-US" dirty="0"/>
              <a:t>Witnessing is giving evidence of what Christ has done for us.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021540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Hebrews 11:6</a:t>
            </a:r>
          </a:p>
          <a:p>
            <a:pPr marL="0" indent="0">
              <a:buNone/>
            </a:pPr>
            <a:r>
              <a:rPr lang="en-US" b="1" i="1" dirty="0"/>
              <a:t>1 John 5:14</a:t>
            </a:r>
          </a:p>
          <a:p>
            <a:pPr marL="0" indent="0">
              <a:buNone/>
            </a:pPr>
            <a:r>
              <a:rPr lang="en-US" b="1" i="1" dirty="0"/>
              <a:t>2 Timothy 3:16-17</a:t>
            </a:r>
          </a:p>
          <a:p>
            <a:pPr marL="0" indent="0">
              <a:buNone/>
            </a:pPr>
            <a:r>
              <a:rPr lang="en-US" b="1" i="1" dirty="0"/>
              <a:t>John 4:23-24</a:t>
            </a:r>
          </a:p>
          <a:p>
            <a:pPr marL="0" indent="0">
              <a:buNone/>
            </a:pPr>
            <a:r>
              <a:rPr lang="en-US" b="1" i="1" dirty="0"/>
              <a:t>Matthew 20:28</a:t>
            </a:r>
          </a:p>
          <a:p>
            <a:pPr marL="0" indent="0">
              <a:buNone/>
            </a:pPr>
            <a:r>
              <a:rPr lang="en-US" b="1" i="1" dirty="0"/>
              <a:t>Ephesians 4:1-3</a:t>
            </a:r>
          </a:p>
          <a:p>
            <a:pPr marL="0" indent="0">
              <a:buNone/>
            </a:pPr>
            <a:r>
              <a:rPr lang="en-US" b="1" i="1" dirty="0"/>
              <a:t>Matthew 5:16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500" b="1" i="1" dirty="0"/>
              <a:t>Application Questions</a:t>
            </a:r>
          </a:p>
          <a:p>
            <a:r>
              <a:rPr lang="en-US" dirty="0"/>
              <a:t>Why is faith the first step in your spiritual training?</a:t>
            </a:r>
          </a:p>
          <a:p>
            <a:r>
              <a:rPr lang="en-US" dirty="0"/>
              <a:t>How is prayer a valuable training device for a Christian?</a:t>
            </a:r>
          </a:p>
          <a:p>
            <a:r>
              <a:rPr lang="en-US" dirty="0"/>
              <a:t>Why is it important to study your Bible?</a:t>
            </a:r>
          </a:p>
          <a:p>
            <a:r>
              <a:rPr lang="en-US" dirty="0"/>
              <a:t>How can training yourself to serve others help you grow closer to God?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1338159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How can fellowshipping with other believers give God glory?</a:t>
            </a:r>
          </a:p>
          <a:p>
            <a:r>
              <a:rPr lang="en-US" dirty="0"/>
              <a:t>Why is worship important in your relationship to God?</a:t>
            </a:r>
          </a:p>
          <a:p>
            <a:r>
              <a:rPr lang="en-US" dirty="0"/>
              <a:t>What is a possible outcome of witnessing with your words, lifestyle, and actions?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444399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4.8  Evidence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Faith is the first step in a relationship with God.</a:t>
            </a:r>
          </a:p>
          <a:p>
            <a:r>
              <a:rPr lang="en-US" dirty="0"/>
              <a:t>Our relationship with God grows as we train and prepare through prayer, studying God’s Word, worship, service, fellowship, and witnessing.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729617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</TotalTime>
  <Words>344</Words>
  <Application>Microsoft Macintosh PowerPoint</Application>
  <PresentationFormat>Custom</PresentationFormat>
  <Paragraphs>61</Paragraphs>
  <Slides>11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PowerPoint Presentation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  <vt:lpstr>4.8  Evidence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58</cp:revision>
  <cp:lastPrinted>2017-05-31T14:54:54Z</cp:lastPrinted>
  <dcterms:created xsi:type="dcterms:W3CDTF">2017-05-01T18:48:28Z</dcterms:created>
  <dcterms:modified xsi:type="dcterms:W3CDTF">2025-08-18T03:19:11Z</dcterms:modified>
</cp:coreProperties>
</file>