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gives us the history of the early church.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happens in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900" b="1" i="1" dirty="0"/>
              <a:t>Acts 13:48-49</a:t>
            </a:r>
          </a:p>
          <a:p>
            <a:pPr marL="0" indent="0">
              <a:buNone/>
            </a:pPr>
            <a:r>
              <a:rPr lang="en-US" sz="2800" i="1" dirty="0"/>
              <a:t>When the Gentiles heard this, they were glad and honored the word of the Lord; and all who were appointed for eternal life </a:t>
            </a:r>
            <a:r>
              <a:rPr lang="en-US" sz="2800" i="1"/>
              <a:t>believed.</a:t>
            </a:r>
          </a:p>
          <a:p>
            <a:pPr marL="0" indent="0">
              <a:buNone/>
            </a:pPr>
            <a:r>
              <a:rPr lang="en-US" sz="2800" i="1"/>
              <a:t>The </a:t>
            </a:r>
            <a:r>
              <a:rPr lang="en-US" sz="2800" i="1" dirty="0"/>
              <a:t>word of the Lord spread through the whole region</a:t>
            </a:r>
            <a:r>
              <a:rPr lang="en-US" sz="2900" i="1" dirty="0"/>
              <a:t>.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the early church help one another?</a:t>
            </a:r>
          </a:p>
          <a:p>
            <a:r>
              <a:rPr lang="en-US" dirty="0"/>
              <a:t>Why do you believe it’s important to help others in your church?</a:t>
            </a:r>
          </a:p>
          <a:p>
            <a:r>
              <a:rPr lang="en-US" dirty="0"/>
              <a:t>What does it mean to tell others about Christ?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for you to follow the example of people in the early church and tell others about Christ?</a:t>
            </a:r>
          </a:p>
          <a:p>
            <a:r>
              <a:rPr lang="en-US" dirty="0"/>
              <a:t>What can you do this week to care for other believers?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Acts details the beginning of the early church that met regularly to encourage each other and to help meet each other’s needs.</a:t>
            </a:r>
          </a:p>
          <a:p>
            <a:r>
              <a:rPr lang="en-US" dirty="0"/>
              <a:t>God sent the Holy Spirit to all believers to help them love one another, grow closer to God, and share the good news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233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2.5 Acts</vt:lpstr>
      <vt:lpstr>2.5 Acts</vt:lpstr>
      <vt:lpstr>2.5 Acts</vt:lpstr>
      <vt:lpstr>2.5 Acts</vt:lpstr>
      <vt:lpstr>2.5 Acts</vt:lpstr>
      <vt:lpstr>2.5 Acts</vt:lpstr>
      <vt:lpstr>2.5 Acts</vt:lpstr>
      <vt:lpstr>2.5 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2017-05-10T20:16:30Z</cp:lastPrinted>
  <dcterms:created xsi:type="dcterms:W3CDTF">2017-05-01T18:48:28Z</dcterms:created>
  <dcterms:modified xsi:type="dcterms:W3CDTF">2025-08-18T03:11:30Z</dcterms:modified>
</cp:coreProperties>
</file>