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1" r:id="rId2"/>
    <p:sldId id="263" r:id="rId3"/>
    <p:sldId id="264" r:id="rId4"/>
    <p:sldId id="265" r:id="rId5"/>
    <p:sldId id="267" r:id="rId6"/>
    <p:sldId id="271" r:id="rId7"/>
    <p:sldId id="269" r:id="rId8"/>
    <p:sldId id="270" r:id="rId9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46"/>
  </p:normalViewPr>
  <p:slideViewPr>
    <p:cSldViewPr snapToGrid="0" snapToObjects="1">
      <p:cViewPr varScale="1">
        <p:scale>
          <a:sx n="112" d="100"/>
          <a:sy n="112" d="100"/>
        </p:scale>
        <p:origin x="904" y="176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 descr="unit 3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ection_Intro_Slides1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NIV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Sin and suffering are part of our world, but God gives us hope.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3.4  Sin and Suffering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What happened after sin entered the world through the fall?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3.4  Sin and Suffering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3.4  Sin and Suffering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How do we see sin in our world?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3.4  Sin and Suffering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Romans 5:12</a:t>
            </a:r>
          </a:p>
          <a:p>
            <a:pPr marL="0" indent="0">
              <a:buNone/>
            </a:pPr>
            <a:r>
              <a:rPr lang="en-US" i="1"/>
              <a:t>Therefore, just as sin entered the world through one man, and death through sin, </a:t>
            </a:r>
            <a:br>
              <a:rPr lang="en-US" i="1"/>
            </a:br>
            <a:r>
              <a:rPr lang="en-US" i="1"/>
              <a:t>and in this way death came to all men, </a:t>
            </a:r>
            <a:br>
              <a:rPr lang="en-US" i="1"/>
            </a:br>
            <a:r>
              <a:rPr lang="en-US" i="1"/>
              <a:t>because all sinned.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3.4  Sin and Suffering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What is the most difficult thing about living in a world where there is sin and suffering?</a:t>
            </a:r>
          </a:p>
          <a:p>
            <a:r>
              <a:rPr lang="en-US" dirty="0"/>
              <a:t>How can knowing God will one day make things right encourage you today?</a:t>
            </a:r>
          </a:p>
          <a:p>
            <a:r>
              <a:rPr lang="en-US" dirty="0"/>
              <a:t>How can you apply Christ’s hope to one area of your life where you are struggling?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133815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3.4  Sin and Suffering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3800" b="1" i="1" dirty="0"/>
              <a:t>Summing It Up</a:t>
            </a:r>
          </a:p>
          <a:p>
            <a:r>
              <a:rPr lang="en-US" dirty="0"/>
              <a:t>Sin brought suffering, decay, and resulted in a broken relationship between God and people.</a:t>
            </a:r>
          </a:p>
          <a:p>
            <a:r>
              <a:rPr lang="en-US" dirty="0"/>
              <a:t>We can have hope even in a world of sin and suffering, because God is powerful and is making things right through Jesus.</a:t>
            </a:r>
          </a:p>
          <a:p>
            <a:r>
              <a:rPr lang="en-US" dirty="0"/>
              <a:t>God will one day restore all things and eliminate sin and the suffering it has caused forever and transform our world into a perfect world that will last forever.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3.4  Sin and Suffering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252</Words>
  <Application>Microsoft Macintosh PowerPoint</Application>
  <PresentationFormat>Custom</PresentationFormat>
  <Paragraphs>35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PowerPoint Presentation</vt:lpstr>
      <vt:lpstr>3.4  Sin and Suffering</vt:lpstr>
      <vt:lpstr>3.4  Sin and Suffering</vt:lpstr>
      <vt:lpstr>3.4  Sin and Suffering</vt:lpstr>
      <vt:lpstr>3.4  Sin and Suffering</vt:lpstr>
      <vt:lpstr>3.4  Sin and Suffering</vt:lpstr>
      <vt:lpstr>3.4  Sin and Suffering</vt:lpstr>
      <vt:lpstr>3.4  Sin and Suffering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40</cp:revision>
  <cp:lastPrinted>2017-05-31T14:41:18Z</cp:lastPrinted>
  <dcterms:created xsi:type="dcterms:W3CDTF">2017-05-01T18:48:28Z</dcterms:created>
  <dcterms:modified xsi:type="dcterms:W3CDTF">2025-08-18T03:14:15Z</dcterms:modified>
</cp:coreProperties>
</file>