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61" r:id="rId2"/>
    <p:sldId id="263" r:id="rId3"/>
    <p:sldId id="264" r:id="rId4"/>
    <p:sldId id="265" r:id="rId5"/>
    <p:sldId id="272" r:id="rId6"/>
    <p:sldId id="267" r:id="rId7"/>
    <p:sldId id="271" r:id="rId8"/>
    <p:sldId id="269" r:id="rId9"/>
    <p:sldId id="273" r:id="rId10"/>
    <p:sldId id="274" r:id="rId11"/>
    <p:sldId id="270" r:id="rId12"/>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46"/>
  </p:normalViewPr>
  <p:slideViewPr>
    <p:cSldViewPr snapToGrid="0" snapToObjects="1">
      <p:cViewPr varScale="1">
        <p:scale>
          <a:sx n="112" d="100"/>
          <a:sy n="112" d="100"/>
        </p:scale>
        <p:origin x="904" y="176"/>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9</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10</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ction_Intro_Slides2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NIV</a:t>
            </a:r>
          </a:p>
        </p:txBody>
      </p:sp>
    </p:spTree>
    <p:extLst>
      <p:ext uri="{BB962C8B-B14F-4D97-AF65-F5344CB8AC3E}">
        <p14:creationId xmlns:p14="http://schemas.microsoft.com/office/powerpoint/2010/main" val="3668418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fontScale="92500"/>
          </a:bodyPr>
          <a:lstStyle/>
          <a:p>
            <a:pPr marL="0" indent="0">
              <a:buNone/>
            </a:pPr>
            <a:r>
              <a:rPr lang="en-US" sz="3500" b="1" i="1" dirty="0"/>
              <a:t>Summing It Up</a:t>
            </a:r>
          </a:p>
          <a:p>
            <a:r>
              <a:rPr lang="en-US" dirty="0"/>
              <a:t>If we choose to accept Jesus as Savior, we will spend eternity with Him in heaven. If we choose to reject Jesus as Savior, we will spend eternity separated from God forever in hell.</a:t>
            </a:r>
          </a:p>
          <a:p>
            <a:r>
              <a:rPr lang="en-US" dirty="0"/>
              <a:t>If we choose to accept Jesus as Savior, nothing can ever take away our eternity with God.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264970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2859284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Jesus will reign forever in the new heavens and new earth.</a:t>
            </a:r>
            <a:endParaRPr lang="en-US" dirty="0"/>
          </a:p>
        </p:txBody>
      </p:sp>
      <p:sp>
        <p:nvSpPr>
          <p:cNvPr id="4" name="Footer Placeholder 3"/>
          <p:cNvSpPr>
            <a:spLocks noGrp="1"/>
          </p:cNvSpPr>
          <p:nvPr>
            <p:ph type="ftr" sz="quarter" idx="11"/>
          </p:nvPr>
        </p:nvSpPr>
        <p:spPr/>
        <p:txBody>
          <a:bodyPr/>
          <a:lstStyle/>
          <a:p>
            <a:r>
              <a:rPr lang="en-US" dirty="0"/>
              <a:t>NIV</a:t>
            </a:r>
          </a:p>
        </p:txBody>
      </p:sp>
      <p:sp>
        <p:nvSpPr>
          <p:cNvPr id="7" name="Title 6"/>
          <p:cNvSpPr>
            <a:spLocks noGrp="1"/>
          </p:cNvSpPr>
          <p:nvPr>
            <p:ph type="title"/>
          </p:nvPr>
        </p:nvSpPr>
        <p:spPr/>
        <p:txBody>
          <a:bodyPr/>
          <a:lstStyle/>
          <a:p>
            <a:r>
              <a:rPr lang="en-US" dirty="0"/>
              <a:t>3.7  Eternity</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God is eternal. </a:t>
            </a:r>
          </a:p>
        </p:txBody>
      </p:sp>
      <p:sp>
        <p:nvSpPr>
          <p:cNvPr id="4" name="Footer Placeholder 3"/>
          <p:cNvSpPr>
            <a:spLocks noGrp="1"/>
          </p:cNvSpPr>
          <p:nvPr>
            <p:ph type="ftr" sz="quarter" idx="11"/>
          </p:nvPr>
        </p:nvSpPr>
        <p:spPr/>
        <p:txBody>
          <a:bodyPr/>
          <a:lstStyle/>
          <a:p>
            <a:r>
              <a:rPr lang="en-US" dirty="0"/>
              <a:t>NIV</a:t>
            </a:r>
          </a:p>
        </p:txBody>
      </p:sp>
      <p:sp>
        <p:nvSpPr>
          <p:cNvPr id="5" name="Title 4"/>
          <p:cNvSpPr>
            <a:spLocks noGrp="1"/>
          </p:cNvSpPr>
          <p:nvPr>
            <p:ph type="title"/>
          </p:nvPr>
        </p:nvSpPr>
        <p:spPr/>
        <p:txBody>
          <a:bodyPr/>
          <a:lstStyle/>
          <a:p>
            <a:r>
              <a:rPr lang="en-US" dirty="0"/>
              <a:t>3.7  Eternity</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Our world is not eternal.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Jesus made the way to an eternity in heaven. </a:t>
            </a:r>
          </a:p>
          <a:p>
            <a:r>
              <a:rPr lang="en-US" dirty="0"/>
              <a:t>Eternity gives us hope.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1121560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fontScale="85000" lnSpcReduction="10000"/>
          </a:bodyPr>
          <a:lstStyle/>
          <a:p>
            <a:pPr marL="0" indent="0">
              <a:buNone/>
            </a:pPr>
            <a:r>
              <a:rPr lang="en-US" sz="3800" b="1" i="1" dirty="0"/>
              <a:t>Memorize</a:t>
            </a:r>
          </a:p>
          <a:p>
            <a:pPr marL="0" indent="0">
              <a:buNone/>
            </a:pPr>
            <a:r>
              <a:rPr lang="en-US" b="1" i="1" dirty="0"/>
              <a:t>Psalm 102:25-27</a:t>
            </a:r>
          </a:p>
          <a:p>
            <a:pPr marL="0" indent="0">
              <a:buNone/>
            </a:pPr>
            <a:r>
              <a:rPr lang="en-US" i="1" dirty="0"/>
              <a:t>In the beginning You laid the foundations of the earth, and the heavens are the work of Your hands.</a:t>
            </a:r>
          </a:p>
          <a:p>
            <a:pPr marL="0" indent="0">
              <a:buNone/>
            </a:pPr>
            <a:r>
              <a:rPr lang="en-US" i="1" dirty="0"/>
              <a:t>They will perish, but You remain; they will all wear out like a garment. Like clothing You will change them and they will be discarded.</a:t>
            </a:r>
          </a:p>
          <a:p>
            <a:pPr marL="0" indent="0">
              <a:buNone/>
            </a:pPr>
            <a:r>
              <a:rPr lang="en-US" i="1" dirty="0"/>
              <a:t>But You remain the same, </a:t>
            </a:r>
            <a:r>
              <a:rPr lang="en-US" i="1"/>
              <a:t>and Your </a:t>
            </a:r>
            <a:r>
              <a:rPr lang="en-US" i="1" dirty="0"/>
              <a:t>years will never end.</a:t>
            </a:r>
            <a:r>
              <a:rPr lang="en-US" dirty="0"/>
              <a:t>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a:t>Application Questions</a:t>
            </a:r>
          </a:p>
          <a:p>
            <a:r>
              <a:rPr lang="en-US" dirty="0"/>
              <a:t>Why is choosing to reject or accept Jesus as Savior the most important choice you will ever make?</a:t>
            </a:r>
          </a:p>
          <a:p>
            <a:r>
              <a:rPr lang="en-US" dirty="0"/>
              <a:t>What will happen when someone who accepts Jesus as Savior dies?</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a:t>Application Questions</a:t>
            </a:r>
          </a:p>
          <a:p>
            <a:r>
              <a:rPr lang="en-US" dirty="0"/>
              <a:t>What will happen to someone who rejects Jesus as Savior dies?</a:t>
            </a:r>
          </a:p>
          <a:p>
            <a:r>
              <a:rPr lang="en-US" dirty="0"/>
              <a:t>What decision have you made?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a:t>Summing It Up</a:t>
            </a:r>
          </a:p>
          <a:p>
            <a:r>
              <a:rPr lang="en-US" dirty="0"/>
              <a:t>Even though our bodies will one day end, our lives continue after we die.</a:t>
            </a:r>
          </a:p>
          <a:p>
            <a:r>
              <a:rPr lang="en-US" dirty="0"/>
              <a:t>Each of us has a choice to make about where we will spend eternity.</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37296170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250</TotalTime>
  <Words>305</Words>
  <Application>Microsoft Macintosh PowerPoint</Application>
  <PresentationFormat>Custom</PresentationFormat>
  <Paragraphs>52</Paragraphs>
  <Slides>11</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PowerPoint Presentation</vt:lpstr>
      <vt:lpstr>3.7  Eternity</vt:lpstr>
      <vt:lpstr>3.7  Eternity</vt:lpstr>
      <vt:lpstr>3.7  Eternity</vt:lpstr>
      <vt:lpstr>3.7  Eternity</vt:lpstr>
      <vt:lpstr>3.7  Eternity</vt:lpstr>
      <vt:lpstr>3.7  Eternity</vt:lpstr>
      <vt:lpstr>3.7  Eternity</vt:lpstr>
      <vt:lpstr>3.7  Eternity</vt:lpstr>
      <vt:lpstr>3.7  Eternity</vt:lpstr>
      <vt:lpstr>3.7  Eternity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50</cp:revision>
  <cp:lastPrinted>2017-05-31T14:42:02Z</cp:lastPrinted>
  <dcterms:created xsi:type="dcterms:W3CDTF">2017-05-01T18:48:28Z</dcterms:created>
  <dcterms:modified xsi:type="dcterms:W3CDTF">2025-08-18T03:15:26Z</dcterms:modified>
</cp:coreProperties>
</file>