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69" r:id="rId9"/>
    <p:sldId id="273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When we choose to trust in Jesus as Savior, we know that God is always with us. Nothing can separate us from His love.</a:t>
            </a:r>
          </a:p>
          <a:p>
            <a:r>
              <a:rPr lang="en-US" dirty="0"/>
              <a:t>We can look forward to Jesus’ return and eternity in heaven with God if we choose to accept Jesus as our Savior.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Redemption: Image of God, Satan, the Fall, Sin and Suffering, Jesus Christ, the Lord's Return, Eternity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made in God’s image. </a:t>
            </a:r>
          </a:p>
          <a:p>
            <a:r>
              <a:rPr lang="en-US" dirty="0"/>
              <a:t>Satan is a liar and destroyer.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fall brought sin. </a:t>
            </a:r>
          </a:p>
          <a:p>
            <a:r>
              <a:rPr lang="en-US" dirty="0"/>
              <a:t>Sin and suffering are part of our world.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saves us from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1:26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b="1" i="1" dirty="0"/>
              <a:t>Genesis 3:6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b="1" i="1" dirty="0"/>
              <a:t>1 Thessalonians 4:16-17</a:t>
            </a:r>
          </a:p>
          <a:p>
            <a:pPr marL="0" indent="0">
              <a:buNone/>
            </a:pPr>
            <a:r>
              <a:rPr lang="en-US" b="1" i="1" dirty="0"/>
              <a:t>Psalm 102:25-27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are created in God’s image?</a:t>
            </a:r>
          </a:p>
          <a:p>
            <a:r>
              <a:rPr lang="en-US" dirty="0"/>
              <a:t>How does Adam and Eve’s sin affect you?</a:t>
            </a:r>
          </a:p>
          <a:p>
            <a:r>
              <a:rPr lang="en-US" dirty="0"/>
              <a:t>How does knowing God is with you and loves you help when you face struggles and suffering?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Jesus Christ paid the punishment for your sin make you feel?</a:t>
            </a:r>
          </a:p>
          <a:p>
            <a:r>
              <a:rPr lang="en-US" dirty="0"/>
              <a:t>How does thinking about Jesus’ return encourage you?</a:t>
            </a:r>
          </a:p>
          <a:p>
            <a:r>
              <a:rPr lang="en-US" dirty="0"/>
              <a:t>Why do you think God gives you a choice about where to spend eternity?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All men are sinners, but God still loves us because we are made in His image. </a:t>
            </a:r>
          </a:p>
          <a:p>
            <a:r>
              <a:rPr lang="en-US" dirty="0"/>
              <a:t>God loves everyone and wants everyone to choose to accept Jesus as Savior, but He doesn’t force His love on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319</Words>
  <Application>Microsoft Macintosh PowerPoint</Application>
  <PresentationFormat>Custom</PresentationFormat>
  <Paragraphs>58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48</cp:revision>
  <cp:lastPrinted>2017-05-31T14:42:14Z</cp:lastPrinted>
  <dcterms:created xsi:type="dcterms:W3CDTF">2017-05-01T18:48:28Z</dcterms:created>
  <dcterms:modified xsi:type="dcterms:W3CDTF">2025-08-18T03:15:51Z</dcterms:modified>
</cp:coreProperties>
</file>