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1" r:id="rId2"/>
    <p:sldId id="263" r:id="rId3"/>
    <p:sldId id="264" r:id="rId4"/>
    <p:sldId id="265" r:id="rId5"/>
    <p:sldId id="267" r:id="rId6"/>
    <p:sldId id="271" r:id="rId7"/>
    <p:sldId id="273" r:id="rId8"/>
    <p:sldId id="270" r:id="rId9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God speaks through His Word, and we need to study it.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The Bible is God’s story.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Studying the Bible helps us.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2 Timothy 3:16-17</a:t>
            </a:r>
          </a:p>
          <a:p>
            <a:pPr marL="0" indent="0">
              <a:buNone/>
            </a:pPr>
            <a:r>
              <a:rPr lang="en-US" i="1" dirty="0"/>
              <a:t>All Scripture is God-breathed and is useful for teaching, rebuking, correcting and training in righteousness.</a:t>
            </a:r>
          </a:p>
          <a:p>
            <a:pPr marL="0" indent="0">
              <a:buNone/>
            </a:pPr>
            <a:r>
              <a:rPr lang="en-US" i="1" dirty="0"/>
              <a:t>So that the man of God may be thoroughly equipped for every good work.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What is the difference between studying God’s Word and reading it?</a:t>
            </a:r>
          </a:p>
          <a:p>
            <a:r>
              <a:rPr lang="en-US" dirty="0"/>
              <a:t>What benefits will a person who studies God’s Word receive?</a:t>
            </a:r>
          </a:p>
          <a:p>
            <a:r>
              <a:rPr lang="en-US" dirty="0"/>
              <a:t>How can you study God’s Word this week?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500" b="1" i="1" dirty="0"/>
              <a:t>Summing It Up</a:t>
            </a:r>
          </a:p>
          <a:p>
            <a:r>
              <a:rPr lang="en-US" dirty="0"/>
              <a:t>The Bible is God’s communication to us. God’s Word is practical for our lives.</a:t>
            </a:r>
          </a:p>
          <a:p>
            <a:r>
              <a:rPr lang="en-US" dirty="0"/>
              <a:t>God’s Word is truth and contains everything we need to know Him better. When we study and meditate on God’s Word, we know God more and strengthen our relationship with Him.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204</Words>
  <Application>Microsoft Macintosh PowerPoint</Application>
  <PresentationFormat>Custom</PresentationFormat>
  <Paragraphs>35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4.3  Studying God’s Word</vt:lpstr>
      <vt:lpstr>4.3  Studying God’s Word</vt:lpstr>
      <vt:lpstr>4.3  Studying God’s Word</vt:lpstr>
      <vt:lpstr>4.3  Studying God’s Word</vt:lpstr>
      <vt:lpstr>4.3  Studying God’s Word</vt:lpstr>
      <vt:lpstr>4.3  Studying God’s Word</vt:lpstr>
      <vt:lpstr>4.3  Studying God’s Word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54</cp:revision>
  <cp:lastPrinted>2017-05-31T14:54:12Z</cp:lastPrinted>
  <dcterms:created xsi:type="dcterms:W3CDTF">2017-05-01T18:48:28Z</dcterms:created>
  <dcterms:modified xsi:type="dcterms:W3CDTF">2025-08-18T03:17:15Z</dcterms:modified>
</cp:coreProperties>
</file>