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4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We follow Jesus’ example when we serve with humility.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shows us by His example how to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There are many ways we can serve.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i="1"/>
              <a:t>Just as the Son of Man did not come to be served, but to serve, and to give His life as a ransom for many.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it mean to be a servant?</a:t>
            </a:r>
          </a:p>
          <a:p>
            <a:r>
              <a:rPr lang="en-US" dirty="0"/>
              <a:t>Why does God want us to serve others?</a:t>
            </a:r>
          </a:p>
          <a:p>
            <a:r>
              <a:rPr lang="en-US" dirty="0"/>
              <a:t>When is it hard to serve others?</a:t>
            </a:r>
          </a:p>
          <a:p>
            <a:r>
              <a:rPr lang="en-US" dirty="0"/>
              <a:t>Whom does God want you to serve this week, and how could you do 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Jesus showed us the perfect example of </a:t>
            </a:r>
            <a:r>
              <a:rPr lang="en-US" dirty="0" err="1"/>
              <a:t>servanthood</a:t>
            </a:r>
            <a:r>
              <a:rPr lang="en-US" dirty="0"/>
              <a:t> by willingly coming to earth and dying on the cross for sin.</a:t>
            </a:r>
          </a:p>
          <a:p>
            <a:r>
              <a:rPr lang="en-US" dirty="0"/>
              <a:t>Being a servant requires us to humbly put others’ wants and needs before our own.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 true servant will love and treat others as he or she wants to be loved and treated.</a:t>
            </a:r>
          </a:p>
          <a:p>
            <a:r>
              <a:rPr lang="en-US" dirty="0"/>
              <a:t>A true servant serves with kindness and strives to be at peace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  Serving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228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  <vt:lpstr>4.5  Serving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53</cp:revision>
  <cp:lastPrinted>2017-05-31T14:54:31Z</cp:lastPrinted>
  <dcterms:created xsi:type="dcterms:W3CDTF">2017-05-01T18:48:28Z</dcterms:created>
  <dcterms:modified xsi:type="dcterms:W3CDTF">2025-08-18T03:18:00Z</dcterms:modified>
</cp:coreProperties>
</file>