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It matters to God how believers treat each other.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God’s plan.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Appreciate fellowship and strive for unity.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intends for our fellowship to have certain characteristics. </a:t>
            </a:r>
          </a:p>
          <a:p>
            <a:r>
              <a:rPr lang="en-US" dirty="0"/>
              <a:t>Fellowship glorifies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i="1" dirty="0"/>
              <a:t>As a prisoner for the Lord, then, I urge you to live a life worthy of the calling you have received.</a:t>
            </a:r>
          </a:p>
          <a:p>
            <a:pPr marL="0" indent="0">
              <a:buNone/>
            </a:pPr>
            <a:r>
              <a:rPr lang="en-US" i="1" dirty="0"/>
              <a:t>Be completely humble and gentle; be patient, bearing with one another in love.</a:t>
            </a:r>
          </a:p>
          <a:p>
            <a:pPr marL="0" indent="0">
              <a:buNone/>
            </a:pPr>
            <a:r>
              <a:rPr lang="en-US" i="1" dirty="0"/>
              <a:t>Make every effort to keep the unity of the Spirit through the bond of peace.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do you feel about your brothers and sisters in Christ at Awana? Your church? Your family?</a:t>
            </a:r>
          </a:p>
          <a:p>
            <a:r>
              <a:rPr lang="en-US" dirty="0"/>
              <a:t>With whom in your Christian family do you feel you are in close fellowship? Why?</a:t>
            </a:r>
          </a:p>
          <a:p>
            <a:r>
              <a:rPr lang="en-US" dirty="0"/>
              <a:t>What can you do to strengthen your fellowship with another believer today?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Fellowship is believers having caring and supportive relationships with each other.</a:t>
            </a:r>
          </a:p>
          <a:p>
            <a:r>
              <a:rPr lang="en-US" dirty="0"/>
              <a:t>When we accept Jesus as Savior, we are forever adopted into God’s family.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can see fellowship with other believers as a gift from God that will last for eternity.</a:t>
            </a:r>
          </a:p>
          <a:p>
            <a:r>
              <a:rPr lang="en-US" dirty="0"/>
              <a:t>We glorify God when our fellowship with other believers is characterized by love, peace, humility, and gentleness.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270</Words>
  <Application>Microsoft Macintosh PowerPoint</Application>
  <PresentationFormat>Custom</PresentationFormat>
  <Paragraphs>47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57</cp:revision>
  <cp:lastPrinted>2017-05-31T14:54:40Z</cp:lastPrinted>
  <dcterms:created xsi:type="dcterms:W3CDTF">2017-05-01T18:48:28Z</dcterms:created>
  <dcterms:modified xsi:type="dcterms:W3CDTF">2025-08-18T03:18:25Z</dcterms:modified>
</cp:coreProperties>
</file>