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  <p:sldMasterId id="2147483660" r:id="rId2"/>
  </p:sldMasterIdLst>
  <p:notesMasterIdLst>
    <p:notesMasterId r:id="rId13"/>
  </p:notesMasterIdLst>
  <p:handoutMasterIdLst>
    <p:handoutMasterId r:id="rId14"/>
  </p:handoutMasterIdLst>
  <p:sldIdLst>
    <p:sldId id="256" r:id="rId3"/>
    <p:sldId id="275" r:id="rId4"/>
    <p:sldId id="257" r:id="rId5"/>
    <p:sldId id="262" r:id="rId6"/>
    <p:sldId id="261" r:id="rId7"/>
    <p:sldId id="258" r:id="rId8"/>
    <p:sldId id="263" r:id="rId9"/>
    <p:sldId id="272" r:id="rId10"/>
    <p:sldId id="274" r:id="rId11"/>
    <p:sldId id="273" r:id="rId12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ヒラギノ角ゴ Pro W3" pitchFamily="2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26"/>
  </p:normalViewPr>
  <p:slideViewPr>
    <p:cSldViewPr snapToGrid="0" snapToObjects="1">
      <p:cViewPr varScale="1">
        <p:scale>
          <a:sx n="111" d="100"/>
          <a:sy n="111" d="100"/>
        </p:scale>
        <p:origin x="944" y="1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442BA393-78FA-8359-0902-24805AB4780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CB1F0D-2621-446E-56DD-EB74FB2527E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D60C59F-2382-2442-99DF-44F09104DA50}" type="datetimeFigureOut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BA125C-5457-F06B-9661-6A06E09E9FE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AEDDE0-0C21-50A9-D97A-D2DE79A446F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18F7C70-E033-1040-B571-89F8DD0CDB0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CD3FE0-AAF6-4E4C-84A7-4C3B2ED0F9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237849A-CFF3-44DE-1FC6-EE6272ADD08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DBA6358-8A33-5E4D-9681-DCA45BD5D166}" type="datetimeFigureOut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3CC3E59-646E-22FA-718F-FF6F63E41BC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F4CE0DD-C324-2B66-52D8-1F80DE6AA6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E1C1DF-D5D9-6642-73D1-0F4016BF113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80510E-64A7-1C5A-2293-76237193AD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14377C-2150-244C-8950-E641D98D3DD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1A4E2-C37A-22FB-7B33-46773CF9C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E1EB84-A264-8C42-96F1-0D8EBD437DDD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9CED2-BC4F-7765-A23E-483A53C335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0D3DDA-E890-E63C-A11D-E3CA30679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C78E9-BC8D-EC40-BD62-7146E6B670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9770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AB470-DA66-2614-383B-955931DD8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CD38BE-2C2B-6A45-8C72-66CF38FB9306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20685-B077-A162-8B55-D18DDB170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E65E6E-7054-984A-213B-42FE91665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08EEF3-5A89-734C-8C0C-F4FB3C74948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370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7DAE6-7633-5386-F8A5-82069E7E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1DF9E5-FBFC-664B-AD12-76F10CA02F5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7BD3A8-D080-4549-07A4-F6D4D52B6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9DAAB5-6151-4BEC-8B52-8195FF4D7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D5392-EE76-644D-B9D6-17357794D8A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57108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8EC3B-1C6C-7778-A6E7-D084612C3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B6C656-A97C-BD42-BDDA-A01C413DE107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5F6DFE-E159-515D-BF93-55A310836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A52A1F-5A11-3DB5-C7C5-873EB8B99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42262-E77F-1345-A7C6-DFA5C592C98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063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BCA5BF-1EE9-6577-24C8-7E1BAA49A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D8B37A-EFD9-704F-8580-00C574A1AF7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84FFD-91B1-2C08-2C0A-C55B35C93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B5D494-1090-81BB-32D5-940C8C2856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6C82A0-6434-5A40-B09B-FEC464D4A76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33442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D35857-C83A-1A38-B738-579919B400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F19346-92D3-9444-A1E9-D98FCFC3FC96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8E65F2-6AF3-C71F-A203-5A4808900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354F9-898C-CEFC-2EA4-DAEDCDE3B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D79BB6-661A-2D48-BC51-B5A32DC0E4A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2099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AA798BC-0680-19C1-9896-47C7ADCF6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F01CAE4-FDB0-C04F-90EE-CD7E4B77A72B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47E50F8-06F7-5303-E9E5-F7BE2AF72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0089ED0-882F-D438-7E36-7745037A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34467-C00E-204C-82D0-FB3F071E4A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6820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A81012C-CC17-FF7F-12DD-CBB324CB4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5E5700-FCCF-214C-B0D4-E6F9DA9AAB1A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F1679F4-A185-7AAA-4DB3-47BA500BA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236BDA22-CFC0-A4E3-3ADC-6158C18E6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D8768-839F-444A-8FC4-1E7AEF04310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2823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A732312-BCC8-F17C-B370-6F5FA8CA8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F3A585-C16F-194D-A738-319F4423B19F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17006D9-21B2-70F2-C33A-A6E013052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F0761F3-9171-B66D-53B2-526E6298D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1D2D6-4D26-3E45-B19F-8082BA7848A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002164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15F964E-BC8C-456E-8C13-446EC4902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59CD4B-C818-9842-8B3F-296372C97D30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FD36BF8-4884-BE89-CEED-9F6F134FA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2626F02-478E-3D86-4F55-4DD9256FE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8A444D-21DD-9F4F-BD23-85189D0D10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07449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42F311A-B592-9216-E35A-D28614CC6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9EE72A-FA95-AE4E-877A-CE233FB73E77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25AF99C-02BA-AEA1-D04F-D4D810596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11A233C-4572-D889-4CEC-554866A94F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B307BD-E151-7548-9413-0FD629DE0D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6566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729DA-882F-2E12-5511-AB23AEC79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197F5DB-1D75-5647-9006-53D24A97B137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45CE5-D2F6-1536-13EB-6C8E4CDE9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CFDEF3-8D3D-DEB4-867E-E8A782578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06BBB-B4CD-AF43-9566-71DB134E62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7641159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1C55F09-1D4E-4713-8EC0-B8F22839B9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C7023D-1269-E546-B715-6A1F330B8FB7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E48EBB-3507-0591-3964-31093033E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320ED7A-39F8-98AF-8EC7-C88B6B80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6F5106-16AE-EE44-BA00-81041C39DD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29245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ADDAB6-7C45-9E8E-3E58-F6A6743D4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7BB993-A9E5-FD45-B96D-87C5FF794548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C9863-07DC-65BE-38C7-FB2470FFD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EA473A-9D78-A4FD-428A-D4C3BFD679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65A860-0979-1640-B4E6-99D5329FB8D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64192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F533C-A711-CD37-E773-527C17424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950257-BD4F-D84D-8AFD-5794278151BC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83F9F-6D9D-1573-6D7F-B9293CE02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1C10E-0F09-CADE-31DE-AAECF33DA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1B0B7-A241-A742-8F2C-471AC704A5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2777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BF7B-0139-0F00-10A7-E2DF2A1DA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8A72D-6216-434F-8EB8-F180097D7F9B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144DBE-F530-8D15-15B7-7136539D8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D0F12-CC48-0F57-8EF5-8AB359EC1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F005AA-DE2C-274D-AF37-AC807347BAE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4812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9F79811-8BCB-37A3-B4C7-6EB6E811F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ED7CB96-2221-0941-9E48-946EA3A220F9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50E580-5AA0-C8FF-00C3-F87242CA8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0142A09-D81A-9EC8-A7BB-EE79E5701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752A9-C071-E045-8BF0-D12AB3DB32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449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2FD02A7C-42B5-DC00-9798-E4A3E3D82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DF2F51-C4E0-8145-B16C-7B450BB1CEE7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7CF0E2F-5534-F916-8D67-3D776EC92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44D8F32-C856-B26B-E2ED-4B555395C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729974-DEFC-BA47-BB10-0D8D0DF7F72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03813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A753E84-0C70-83C8-F252-2B513DBA2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5AD46F-8C23-7349-99C2-E104C2CDF04E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75D278D-9CE0-D204-3DDD-7B23E03E9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53E9E47-8FCE-F21D-2B5D-97F9FEBF7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F2EF6C-DAB1-6944-A300-AD93CBE543D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4924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54C8E0-F652-DD7C-FC5C-291A15F47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0A3185-17ED-1242-AC24-38509259D4F1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87421A9-23C6-38FC-278D-C11D86704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149911B-0BBF-A10E-A8BB-02D7E9585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F9B512-1574-3C48-8684-1F4D281537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6835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5A7B981-647D-1853-25E1-C17EE1447A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32AA81-C2C7-054D-B246-CEE3BB9C7316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991298-988B-A62F-72EC-702B8D0D21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B75212A-3EB6-1AC5-F1D7-212DFD873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4AF485-02DB-364E-B690-0647126CD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2035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148D9A8-FA87-CC08-7F37-C4078097A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A4F2A2-9ED2-D742-84D9-CEF6FA10F350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BCEB555-7DCE-35F1-2B89-CEC5321B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B3C5785-F1A9-33B9-316E-28A958B8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8D6901-4C3D-8045-8D78-732387301C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1735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start zone slide the gospel.png">
            <a:extLst>
              <a:ext uri="{FF2B5EF4-FFF2-40B4-BE49-F238E27FC236}">
                <a16:creationId xmlns:a16="http://schemas.microsoft.com/office/drawing/2014/main" id="{E0183E63-8D0A-D633-8ED7-5EA00D70F87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-26988"/>
            <a:ext cx="9232900" cy="51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9EBF0C55-6976-39F5-7C00-052C46F1C077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BD8006B0-8289-0931-AE54-6AC0A6FD8F7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90B6DE-7FBE-1EF0-F0BA-EFFB06625B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F4315E8-C3EE-D24E-89A5-CB7A8BB882F0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D212A9-D401-35EB-86AD-DE41C409DB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NIV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45846-B071-78EA-3364-49E0F741A5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505686C2-C61C-314D-AAD3-BE3C9945943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>
            <a:extLst>
              <a:ext uri="{FF2B5EF4-FFF2-40B4-BE49-F238E27FC236}">
                <a16:creationId xmlns:a16="http://schemas.microsoft.com/office/drawing/2014/main" id="{F9BFF035-DE5C-45B8-A805-68F4AE32C16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19138" y="554038"/>
            <a:ext cx="78105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4F86777C-DB48-0429-CFED-4FD6E78DF47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719138" y="1411288"/>
            <a:ext cx="7810500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6E75F6-0B0F-8D91-3A4E-24209C9D08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DE56CF10-8D60-A841-9814-956C7DDDB86A}" type="datetime1">
              <a:rPr lang="en-US" altLang="en-US"/>
              <a:pPr/>
              <a:t>8/16/25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82F46-FC56-02F8-9ECB-5E066D8BDB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ESV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E4FC6B-8798-F312-19AB-2C75184791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6D59F7E6-A027-6742-B069-FB35EAA6DC8C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13319" name="Picture 1" descr="start zone slide.png">
            <a:extLst>
              <a:ext uri="{FF2B5EF4-FFF2-40B4-BE49-F238E27FC236}">
                <a16:creationId xmlns:a16="http://schemas.microsoft.com/office/drawing/2014/main" id="{04255D86-5EE7-B6F8-11B9-B248A9463B4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450" y="-26988"/>
            <a:ext cx="9232900" cy="519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</p:sldLayoutIdLst>
  <p:hf sldNum="0" hd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0"/>
          <a:cs typeface="ヒラギノ角ゴ Pro W3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0"/>
          <a:cs typeface="ヒラギノ角ゴ Pro W3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0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1A5EBD3-DEA9-6320-3A7A-CA82B9B2C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898989"/>
                </a:solidFill>
              </a:rPr>
              <a:t>NIV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solidFill>
                  <a:srgbClr val="898989"/>
                </a:solidFill>
              </a:rPr>
              <a:t>© 2017 Awana® Clubs International.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2">
            <a:extLst>
              <a:ext uri="{FF2B5EF4-FFF2-40B4-BE49-F238E27FC236}">
                <a16:creationId xmlns:a16="http://schemas.microsoft.com/office/drawing/2014/main" id="{C1D5F8BB-A4EF-7A3A-7D23-1FF094AF22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738188"/>
            <a:ext cx="7810500" cy="3886200"/>
          </a:xfrm>
        </p:spPr>
        <p:txBody>
          <a:bodyPr anchor="ctr"/>
          <a:lstStyle/>
          <a:p>
            <a:pPr eaLnBrk="1" hangingPunct="1"/>
            <a:r>
              <a:rPr lang="en-US" altLang="en-US">
                <a:ea typeface="ヒラギノ角ゴ Pro W3" pitchFamily="2" charset="-128"/>
              </a:rPr>
              <a:t>CUSTOMIZABLE SLIDE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ACF00-253C-7263-3C3C-98430E8B7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6867" name="TextBox 3">
            <a:extLst>
              <a:ext uri="{FF2B5EF4-FFF2-40B4-BE49-F238E27FC236}">
                <a16:creationId xmlns:a16="http://schemas.microsoft.com/office/drawing/2014/main" id="{49BE908B-EC23-202B-A964-5808E71DE5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F3192C-0336-29A1-7DFC-0DE98E531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28674" name="Content Placeholder 2">
            <a:extLst>
              <a:ext uri="{FF2B5EF4-FFF2-40B4-BE49-F238E27FC236}">
                <a16:creationId xmlns:a16="http://schemas.microsoft.com/office/drawing/2014/main" id="{7A14903D-ADA2-49F4-26D4-26E6A126D8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827088"/>
            <a:ext cx="7969250" cy="3462337"/>
          </a:xfrm>
        </p:spPr>
        <p:txBody>
          <a:bodyPr anchor="ctr"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Lesson Summary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God created, man sinned, Jesus saves.</a:t>
            </a:r>
            <a:endParaRPr lang="en-US" altLang="en-US">
              <a:ea typeface="ヒラギノ角ゴ Pro W3" pitchFamily="2" charset="-128"/>
            </a:endParaRPr>
          </a:p>
        </p:txBody>
      </p:sp>
      <p:sp>
        <p:nvSpPr>
          <p:cNvPr id="28675" name="TextBox 3">
            <a:extLst>
              <a:ext uri="{FF2B5EF4-FFF2-40B4-BE49-F238E27FC236}">
                <a16:creationId xmlns:a16="http://schemas.microsoft.com/office/drawing/2014/main" id="{22307659-9661-1D16-F876-095DFC2946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Content Placeholder 2">
            <a:extLst>
              <a:ext uri="{FF2B5EF4-FFF2-40B4-BE49-F238E27FC236}">
                <a16:creationId xmlns:a16="http://schemas.microsoft.com/office/drawing/2014/main" id="{4E155634-238D-B668-E3A0-25844624AE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775" y="827088"/>
            <a:ext cx="7969250" cy="3462337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All have sinned.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God shows grace.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537BCF-C2AA-F264-6C34-85B4A99B1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29699" name="TextBox 3">
            <a:extLst>
              <a:ext uri="{FF2B5EF4-FFF2-40B4-BE49-F238E27FC236}">
                <a16:creationId xmlns:a16="http://schemas.microsoft.com/office/drawing/2014/main" id="{A14841FE-1CC2-800A-62B9-70F83805E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2">
            <a:extLst>
              <a:ext uri="{FF2B5EF4-FFF2-40B4-BE49-F238E27FC236}">
                <a16:creationId xmlns:a16="http://schemas.microsoft.com/office/drawing/2014/main" id="{34A89D78-503B-4FC2-17CB-5ED3969FFB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866775"/>
            <a:ext cx="7439025" cy="3422650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God sent Jesus.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A5C47FD-002E-6CF5-BB19-E9B332480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0723" name="TextBox 3">
            <a:extLst>
              <a:ext uri="{FF2B5EF4-FFF2-40B4-BE49-F238E27FC236}">
                <a16:creationId xmlns:a16="http://schemas.microsoft.com/office/drawing/2014/main" id="{DA0FEC00-D188-DDBC-13B4-4699D9523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486B5EE-53AB-CDCF-F698-10CF71829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1746" name="Content Placeholder 2">
            <a:extLst>
              <a:ext uri="{FF2B5EF4-FFF2-40B4-BE49-F238E27FC236}">
                <a16:creationId xmlns:a16="http://schemas.microsoft.com/office/drawing/2014/main" id="{80123F1C-974F-A97B-149C-E0EE844C9F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9138" y="866775"/>
            <a:ext cx="7810500" cy="3422650"/>
          </a:xfrm>
        </p:spPr>
        <p:txBody>
          <a:bodyPr anchor="ctr"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Main Lesson Teaching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Jesus is the way.</a:t>
            </a:r>
          </a:p>
        </p:txBody>
      </p:sp>
      <p:sp>
        <p:nvSpPr>
          <p:cNvPr id="31747" name="TextBox 3">
            <a:extLst>
              <a:ext uri="{FF2B5EF4-FFF2-40B4-BE49-F238E27FC236}">
                <a16:creationId xmlns:a16="http://schemas.microsoft.com/office/drawing/2014/main" id="{1478CFF2-14BA-8484-87E5-D5FBFF06DE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Content Placeholder 2">
            <a:extLst>
              <a:ext uri="{FF2B5EF4-FFF2-40B4-BE49-F238E27FC236}">
                <a16:creationId xmlns:a16="http://schemas.microsoft.com/office/drawing/2014/main" id="{A54EB855-9C10-641D-A658-04C068B037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088" y="1058863"/>
            <a:ext cx="8002587" cy="3394075"/>
          </a:xfrm>
        </p:spPr>
        <p:txBody>
          <a:bodyPr anchor="ctr"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Memorize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en-US" altLang="en-US" b="1" i="1">
                <a:ea typeface="ヒラギノ角ゴ Pro W3" pitchFamily="2" charset="-128"/>
              </a:rPr>
              <a:t>Ephesians 2:8-9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For it is by grace you have been saved, through faith — and this not from yourselves, it is the gift of God.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altLang="en-US" i="1">
                <a:ea typeface="ヒラギノ角ゴ Pro W3" pitchFamily="2" charset="-128"/>
              </a:rPr>
              <a:t>Not by works, so that no one can boast.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55D1B0F-D018-B0E6-A6E2-F5E20D2A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2771" name="TextBox 3">
            <a:extLst>
              <a:ext uri="{FF2B5EF4-FFF2-40B4-BE49-F238E27FC236}">
                <a16:creationId xmlns:a16="http://schemas.microsoft.com/office/drawing/2014/main" id="{ADB6B1FD-D747-99B3-62AC-E0914EA5C2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Content Placeholder 2">
            <a:extLst>
              <a:ext uri="{FF2B5EF4-FFF2-40B4-BE49-F238E27FC236}">
                <a16:creationId xmlns:a16="http://schemas.microsoft.com/office/drawing/2014/main" id="{C726853E-9DA6-B6D0-24E2-C63E69C9F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36600"/>
            <a:ext cx="7772400" cy="3767138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en-US" b="1" i="1" dirty="0"/>
              <a:t>Application Questions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Who has sinned?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Is there anything you can do on you own to save yourself from sin?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What must you do to be saved from the punishment for your sin?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dirty="0"/>
              <a:t>Once you trust Jesus Christ as your Savior, where will you spend eternity?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948BD28-A988-5D7C-3F8C-03D4BE8E2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3795" name="TextBox 3">
            <a:extLst>
              <a:ext uri="{FF2B5EF4-FFF2-40B4-BE49-F238E27FC236}">
                <a16:creationId xmlns:a16="http://schemas.microsoft.com/office/drawing/2014/main" id="{F772C5BE-B83F-B146-6FE0-4866885652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2">
            <a:extLst>
              <a:ext uri="{FF2B5EF4-FFF2-40B4-BE49-F238E27FC236}">
                <a16:creationId xmlns:a16="http://schemas.microsoft.com/office/drawing/2014/main" id="{BE52595D-51F3-46A5-FB8E-28F7DB7C9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42950"/>
            <a:ext cx="8007350" cy="3862388"/>
          </a:xfrm>
        </p:spPr>
        <p:txBody>
          <a:bodyPr anchor="ctr">
            <a:normAutofit/>
          </a:bodyPr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en-US" altLang="en-US" sz="3000" b="1" i="1">
                <a:ea typeface="ヒラギノ角ゴ Pro W3" pitchFamily="2" charset="-128"/>
              </a:rPr>
              <a:t>Summing It Up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3000">
                <a:ea typeface="ヒラギノ角ゴ Pro W3" pitchFamily="2" charset="-128"/>
              </a:rPr>
              <a:t>All humans, including each one of us, have sinned, and we all deserve the punishment </a:t>
            </a:r>
            <a:br>
              <a:rPr lang="en-US" altLang="en-US" sz="3000">
                <a:ea typeface="ヒラギノ角ゴ Pro W3" pitchFamily="2" charset="-128"/>
              </a:rPr>
            </a:br>
            <a:r>
              <a:rPr lang="en-US" altLang="en-US" sz="3000">
                <a:ea typeface="ヒラギノ角ゴ Pro W3" pitchFamily="2" charset="-128"/>
              </a:rPr>
              <a:t>of death. </a:t>
            </a:r>
          </a:p>
          <a:p>
            <a:pPr marL="0" indent="0" eaLnBrk="1" hangingPunct="1">
              <a:lnSpc>
                <a:spcPct val="90000"/>
              </a:lnSpc>
            </a:pPr>
            <a:r>
              <a:rPr lang="en-US" altLang="en-US" sz="3000" i="1">
                <a:ea typeface="ヒラギノ角ゴ Pro W3" pitchFamily="2" charset="-128"/>
              </a:rPr>
              <a:t>Grace</a:t>
            </a:r>
            <a:r>
              <a:rPr lang="en-US" altLang="en-US" sz="3000">
                <a:ea typeface="ヒラギノ角ゴ Pro W3" pitchFamily="2" charset="-128"/>
              </a:rPr>
              <a:t> means “giving someone something good that he or she doesn’t deserve.” God has shown us a lot of grace by loving us and giving us kindness and gifts that we don’t deserve.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02D8729-BB5C-BACA-C98A-728721C9E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4819" name="TextBox 3">
            <a:extLst>
              <a:ext uri="{FF2B5EF4-FFF2-40B4-BE49-F238E27FC236}">
                <a16:creationId xmlns:a16="http://schemas.microsoft.com/office/drawing/2014/main" id="{8B69B8B1-D253-4504-4A67-237EF94EF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Content Placeholder 2">
            <a:extLst>
              <a:ext uri="{FF2B5EF4-FFF2-40B4-BE49-F238E27FC236}">
                <a16:creationId xmlns:a16="http://schemas.microsoft.com/office/drawing/2014/main" id="{218C6019-FA92-0558-A400-63569A95D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8975" y="749300"/>
            <a:ext cx="7772400" cy="3876675"/>
          </a:xfrm>
        </p:spPr>
        <p:txBody>
          <a:bodyPr anchor="ctr"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3000" b="1" i="1">
                <a:ea typeface="ヒラギノ角ゴ Pro W3" pitchFamily="2" charset="-128"/>
              </a:rPr>
              <a:t>Summing It Up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3000">
                <a:ea typeface="ヒラギノ角ゴ Pro W3" pitchFamily="2" charset="-128"/>
              </a:rPr>
              <a:t>God showed His grace by giving the gift of His perfect Son, Jesus, so we could be saved from the punishment for sin, even though we didn’t deserve it. </a:t>
            </a:r>
          </a:p>
          <a:p>
            <a:pPr marL="0" indent="0" eaLnBrk="1" hangingPunct="1">
              <a:lnSpc>
                <a:spcPct val="80000"/>
              </a:lnSpc>
            </a:pPr>
            <a:r>
              <a:rPr lang="en-US" altLang="en-US" sz="3000">
                <a:ea typeface="ヒラギノ角ゴ Pro W3" pitchFamily="2" charset="-128"/>
              </a:rPr>
              <a:t>If we trust that Jesus died for us, we will be saved from the punishment for our sin and have the gift of life forever with Jesus Christ in heaven someday.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D3D21F7-C0E1-BDC7-2701-9B4139CFA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NIV</a:t>
            </a:r>
          </a:p>
        </p:txBody>
      </p:sp>
      <p:sp>
        <p:nvSpPr>
          <p:cNvPr id="35843" name="TextBox 3">
            <a:extLst>
              <a:ext uri="{FF2B5EF4-FFF2-40B4-BE49-F238E27FC236}">
                <a16:creationId xmlns:a16="http://schemas.microsoft.com/office/drawing/2014/main" id="{3E9ECA65-F5EB-9EFD-872E-2FF6756012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2288" y="190500"/>
            <a:ext cx="2979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ヒラギノ角ゴ Pro W3" pitchFamily="2" charset="-128"/>
              </a:defRPr>
            </a:lvl9pPr>
          </a:lstStyle>
          <a:p>
            <a:pPr algn="ctr" eaLnBrk="1" hangingPunct="1"/>
            <a:r>
              <a:rPr lang="en-US" altLang="en-US" sz="1800" b="1" i="1"/>
              <a:t>Start Zone: The Gospel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735</TotalTime>
  <Words>321</Words>
  <Application>Microsoft Macintosh PowerPoint</Application>
  <PresentationFormat>On-screen Show (16:9)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Calibri</vt:lpstr>
      <vt:lpstr>ヒラギノ角ゴ Pro W3</vt:lpstr>
      <vt:lpstr>Arial</vt:lpstr>
      <vt:lpstr>ＭＳ Ｐゴシック</vt:lpstr>
      <vt:lpstr>Lucida Grande</vt:lpstr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73</cp:revision>
  <cp:lastPrinted>2017-05-10T18:55:48Z</cp:lastPrinted>
  <dcterms:created xsi:type="dcterms:W3CDTF">2016-05-27T17:26:03Z</dcterms:created>
  <dcterms:modified xsi:type="dcterms:W3CDTF">2025-08-17T01:33:14Z</dcterms:modified>
</cp:coreProperties>
</file>