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 id="2147483660" r:id="rId2"/>
  </p:sldMasterIdLst>
  <p:notesMasterIdLst>
    <p:notesMasterId r:id="rId13"/>
  </p:notesMasterIdLst>
  <p:handoutMasterIdLst>
    <p:handoutMasterId r:id="rId14"/>
  </p:handoutMasterIdLst>
  <p:sldIdLst>
    <p:sldId id="256" r:id="rId3"/>
    <p:sldId id="275" r:id="rId4"/>
    <p:sldId id="257" r:id="rId5"/>
    <p:sldId id="262" r:id="rId6"/>
    <p:sldId id="261" r:id="rId7"/>
    <p:sldId id="258" r:id="rId8"/>
    <p:sldId id="263" r:id="rId9"/>
    <p:sldId id="272" r:id="rId10"/>
    <p:sldId id="274" r:id="rId11"/>
    <p:sldId id="273" r:id="rId12"/>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5pPr>
    <a:lvl6pPr marL="22860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6pPr>
    <a:lvl7pPr marL="27432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7pPr>
    <a:lvl8pPr marL="32004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8pPr>
    <a:lvl9pPr marL="36576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26"/>
  </p:normalViewPr>
  <p:slideViewPr>
    <p:cSldViewPr snapToGrid="0" snapToObjects="1">
      <p:cViewPr varScale="1">
        <p:scale>
          <a:sx n="111" d="100"/>
          <a:sy n="111" d="100"/>
        </p:scale>
        <p:origin x="944" y="19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4BB3BE-7247-2F9A-1006-B41963973AB7}"/>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C565B16A-0EB5-3EE5-385D-88DE546583CC}"/>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CE5768E8-95BE-654A-821B-B40A5867F8D6}" type="datetimeFigureOut">
              <a:rPr lang="en-US" altLang="en-US"/>
              <a:pPr/>
              <a:t>8/16/25</a:t>
            </a:fld>
            <a:endParaRPr lang="en-US" altLang="en-US"/>
          </a:p>
        </p:txBody>
      </p:sp>
      <p:sp>
        <p:nvSpPr>
          <p:cNvPr id="4" name="Footer Placeholder 3">
            <a:extLst>
              <a:ext uri="{FF2B5EF4-FFF2-40B4-BE49-F238E27FC236}">
                <a16:creationId xmlns:a16="http://schemas.microsoft.com/office/drawing/2014/main" id="{E34E420E-28B5-9736-E74F-E4F908CA4691}"/>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a:extLst>
              <a:ext uri="{FF2B5EF4-FFF2-40B4-BE49-F238E27FC236}">
                <a16:creationId xmlns:a16="http://schemas.microsoft.com/office/drawing/2014/main" id="{7BDC1814-3C02-5FFB-A43E-75DA0C35910D}"/>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D9FA2A83-E4C7-874E-8C28-1304EACDD336}"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135697-733F-A227-BAD3-C340CFDF9BC2}"/>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E984D8FF-089E-1218-DB3B-9CF9AF19B8A8}"/>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77366F0-DAAA-AE41-A5E6-CF5ECE2BD9AA}" type="datetimeFigureOut">
              <a:rPr lang="en-US" altLang="en-US"/>
              <a:pPr/>
              <a:t>8/16/25</a:t>
            </a:fld>
            <a:endParaRPr lang="en-US" altLang="en-US"/>
          </a:p>
        </p:txBody>
      </p:sp>
      <p:sp>
        <p:nvSpPr>
          <p:cNvPr id="4" name="Slide Image Placeholder 3">
            <a:extLst>
              <a:ext uri="{FF2B5EF4-FFF2-40B4-BE49-F238E27FC236}">
                <a16:creationId xmlns:a16="http://schemas.microsoft.com/office/drawing/2014/main" id="{69BE574E-E7CD-84D9-836E-0598D1801AD8}"/>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82A20F12-6F2E-2DE4-ECE6-D056A1390080}"/>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D03FF42-4C7D-1A22-32AC-21E36B18A497}"/>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76A6DB6A-6082-9FD3-D0CD-AA95DCC71C5E}"/>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6E34B04A-F75D-C94D-94A7-9C00789A3401}"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7E33A6A-8B51-D76D-E335-925AE65AAB88}"/>
              </a:ext>
            </a:extLst>
          </p:cNvPr>
          <p:cNvSpPr>
            <a:spLocks noGrp="1"/>
          </p:cNvSpPr>
          <p:nvPr>
            <p:ph type="dt" sz="half" idx="10"/>
          </p:nvPr>
        </p:nvSpPr>
        <p:spPr/>
        <p:txBody>
          <a:bodyPr/>
          <a:lstStyle>
            <a:lvl1pPr>
              <a:defRPr/>
            </a:lvl1pPr>
          </a:lstStyle>
          <a:p>
            <a:fld id="{C3E22DB5-F3AC-F244-ADA5-9333820E1A5D}" type="datetime1">
              <a:rPr lang="en-US" altLang="en-US"/>
              <a:pPr/>
              <a:t>8/16/25</a:t>
            </a:fld>
            <a:endParaRPr lang="en-US" altLang="en-US"/>
          </a:p>
        </p:txBody>
      </p:sp>
      <p:sp>
        <p:nvSpPr>
          <p:cNvPr id="5" name="Footer Placeholder 4">
            <a:extLst>
              <a:ext uri="{FF2B5EF4-FFF2-40B4-BE49-F238E27FC236}">
                <a16:creationId xmlns:a16="http://schemas.microsoft.com/office/drawing/2014/main" id="{25A11A66-1F55-23E9-5247-E1D5731CE009}"/>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F7271523-301E-0EAA-E274-CA18D03EC578}"/>
              </a:ext>
            </a:extLst>
          </p:cNvPr>
          <p:cNvSpPr>
            <a:spLocks noGrp="1"/>
          </p:cNvSpPr>
          <p:nvPr>
            <p:ph type="sldNum" sz="quarter" idx="12"/>
          </p:nvPr>
        </p:nvSpPr>
        <p:spPr/>
        <p:txBody>
          <a:bodyPr/>
          <a:lstStyle>
            <a:lvl1pPr>
              <a:defRPr/>
            </a:lvl1pPr>
          </a:lstStyle>
          <a:p>
            <a:fld id="{D780234E-E9AA-FB4D-8014-96D292FE272F}" type="slidenum">
              <a:rPr lang="en-US" altLang="en-US"/>
              <a:pPr/>
              <a:t>‹#›</a:t>
            </a:fld>
            <a:endParaRPr lang="en-US" altLang="en-US"/>
          </a:p>
        </p:txBody>
      </p:sp>
    </p:spTree>
    <p:extLst>
      <p:ext uri="{BB962C8B-B14F-4D97-AF65-F5344CB8AC3E}">
        <p14:creationId xmlns:p14="http://schemas.microsoft.com/office/powerpoint/2010/main" val="661726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5A36D3-8C36-CE18-99B8-C7A86E88E25C}"/>
              </a:ext>
            </a:extLst>
          </p:cNvPr>
          <p:cNvSpPr>
            <a:spLocks noGrp="1"/>
          </p:cNvSpPr>
          <p:nvPr>
            <p:ph type="dt" sz="half" idx="10"/>
          </p:nvPr>
        </p:nvSpPr>
        <p:spPr/>
        <p:txBody>
          <a:bodyPr/>
          <a:lstStyle>
            <a:lvl1pPr>
              <a:defRPr/>
            </a:lvl1pPr>
          </a:lstStyle>
          <a:p>
            <a:fld id="{00CB5D88-CB13-2D4D-97EA-05EDE4F30014}" type="datetime1">
              <a:rPr lang="en-US" altLang="en-US"/>
              <a:pPr/>
              <a:t>8/16/25</a:t>
            </a:fld>
            <a:endParaRPr lang="en-US" altLang="en-US"/>
          </a:p>
        </p:txBody>
      </p:sp>
      <p:sp>
        <p:nvSpPr>
          <p:cNvPr id="5" name="Footer Placeholder 4">
            <a:extLst>
              <a:ext uri="{FF2B5EF4-FFF2-40B4-BE49-F238E27FC236}">
                <a16:creationId xmlns:a16="http://schemas.microsoft.com/office/drawing/2014/main" id="{1EC887AA-9217-8E8E-7E1B-B3A3A1432660}"/>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651AD521-AC25-0D0F-BCFD-B10CC0DCB205}"/>
              </a:ext>
            </a:extLst>
          </p:cNvPr>
          <p:cNvSpPr>
            <a:spLocks noGrp="1"/>
          </p:cNvSpPr>
          <p:nvPr>
            <p:ph type="sldNum" sz="quarter" idx="12"/>
          </p:nvPr>
        </p:nvSpPr>
        <p:spPr/>
        <p:txBody>
          <a:bodyPr/>
          <a:lstStyle>
            <a:lvl1pPr>
              <a:defRPr/>
            </a:lvl1pPr>
          </a:lstStyle>
          <a:p>
            <a:fld id="{862B0627-9E3B-1140-B89A-8B2822110359}" type="slidenum">
              <a:rPr lang="en-US" altLang="en-US"/>
              <a:pPr/>
              <a:t>‹#›</a:t>
            </a:fld>
            <a:endParaRPr lang="en-US" altLang="en-US"/>
          </a:p>
        </p:txBody>
      </p:sp>
    </p:spTree>
    <p:extLst>
      <p:ext uri="{BB962C8B-B14F-4D97-AF65-F5344CB8AC3E}">
        <p14:creationId xmlns:p14="http://schemas.microsoft.com/office/powerpoint/2010/main" val="2705709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5A3440-2723-DACA-C5DC-1D40688D3743}"/>
              </a:ext>
            </a:extLst>
          </p:cNvPr>
          <p:cNvSpPr>
            <a:spLocks noGrp="1"/>
          </p:cNvSpPr>
          <p:nvPr>
            <p:ph type="dt" sz="half" idx="10"/>
          </p:nvPr>
        </p:nvSpPr>
        <p:spPr/>
        <p:txBody>
          <a:bodyPr/>
          <a:lstStyle>
            <a:lvl1pPr>
              <a:defRPr/>
            </a:lvl1pPr>
          </a:lstStyle>
          <a:p>
            <a:fld id="{368F8547-91E2-A440-8E38-382E092FC594}" type="datetime1">
              <a:rPr lang="en-US" altLang="en-US"/>
              <a:pPr/>
              <a:t>8/16/25</a:t>
            </a:fld>
            <a:endParaRPr lang="en-US" altLang="en-US"/>
          </a:p>
        </p:txBody>
      </p:sp>
      <p:sp>
        <p:nvSpPr>
          <p:cNvPr id="5" name="Footer Placeholder 4">
            <a:extLst>
              <a:ext uri="{FF2B5EF4-FFF2-40B4-BE49-F238E27FC236}">
                <a16:creationId xmlns:a16="http://schemas.microsoft.com/office/drawing/2014/main" id="{A8CA38A3-A924-E737-ECCD-8BB532A3EFFE}"/>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83569F2B-1B92-FC61-ED0B-DBDDE5E75EDC}"/>
              </a:ext>
            </a:extLst>
          </p:cNvPr>
          <p:cNvSpPr>
            <a:spLocks noGrp="1"/>
          </p:cNvSpPr>
          <p:nvPr>
            <p:ph type="sldNum" sz="quarter" idx="12"/>
          </p:nvPr>
        </p:nvSpPr>
        <p:spPr/>
        <p:txBody>
          <a:bodyPr/>
          <a:lstStyle>
            <a:lvl1pPr>
              <a:defRPr/>
            </a:lvl1pPr>
          </a:lstStyle>
          <a:p>
            <a:fld id="{DD59F892-A94B-5A4B-8B4B-DC53A1442B3D}" type="slidenum">
              <a:rPr lang="en-US" altLang="en-US"/>
              <a:pPr/>
              <a:t>‹#›</a:t>
            </a:fld>
            <a:endParaRPr lang="en-US" altLang="en-US"/>
          </a:p>
        </p:txBody>
      </p:sp>
    </p:spTree>
    <p:extLst>
      <p:ext uri="{BB962C8B-B14F-4D97-AF65-F5344CB8AC3E}">
        <p14:creationId xmlns:p14="http://schemas.microsoft.com/office/powerpoint/2010/main" val="40107355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7383B323-A731-FA61-E0DE-215B07FAD834}"/>
              </a:ext>
            </a:extLst>
          </p:cNvPr>
          <p:cNvSpPr>
            <a:spLocks noGrp="1"/>
          </p:cNvSpPr>
          <p:nvPr>
            <p:ph type="dt" sz="half" idx="10"/>
          </p:nvPr>
        </p:nvSpPr>
        <p:spPr/>
        <p:txBody>
          <a:bodyPr/>
          <a:lstStyle>
            <a:lvl1pPr>
              <a:defRPr/>
            </a:lvl1pPr>
          </a:lstStyle>
          <a:p>
            <a:fld id="{CDCE0FDA-6341-B449-B364-FC58D29E32FB}" type="datetime1">
              <a:rPr lang="en-US" altLang="en-US"/>
              <a:pPr/>
              <a:t>8/16/25</a:t>
            </a:fld>
            <a:endParaRPr lang="en-US" altLang="en-US"/>
          </a:p>
        </p:txBody>
      </p:sp>
      <p:sp>
        <p:nvSpPr>
          <p:cNvPr id="5" name="Footer Placeholder 4">
            <a:extLst>
              <a:ext uri="{FF2B5EF4-FFF2-40B4-BE49-F238E27FC236}">
                <a16:creationId xmlns:a16="http://schemas.microsoft.com/office/drawing/2014/main" id="{05C60311-57E4-1AC2-6105-2577F5C6135F}"/>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46645DEC-B6FD-22FD-FAFE-AF951E890425}"/>
              </a:ext>
            </a:extLst>
          </p:cNvPr>
          <p:cNvSpPr>
            <a:spLocks noGrp="1"/>
          </p:cNvSpPr>
          <p:nvPr>
            <p:ph type="sldNum" sz="quarter" idx="12"/>
          </p:nvPr>
        </p:nvSpPr>
        <p:spPr/>
        <p:txBody>
          <a:bodyPr/>
          <a:lstStyle>
            <a:lvl1pPr>
              <a:defRPr/>
            </a:lvl1pPr>
          </a:lstStyle>
          <a:p>
            <a:fld id="{D02B8428-F3EE-DA4B-88F9-A8233344526D}" type="slidenum">
              <a:rPr lang="en-US" altLang="en-US"/>
              <a:pPr/>
              <a:t>‹#›</a:t>
            </a:fld>
            <a:endParaRPr lang="en-US" altLang="en-US"/>
          </a:p>
        </p:txBody>
      </p:sp>
    </p:spTree>
    <p:extLst>
      <p:ext uri="{BB962C8B-B14F-4D97-AF65-F5344CB8AC3E}">
        <p14:creationId xmlns:p14="http://schemas.microsoft.com/office/powerpoint/2010/main" val="1938608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930C6A-F061-5A21-D6E7-3A3F7D9BF75B}"/>
              </a:ext>
            </a:extLst>
          </p:cNvPr>
          <p:cNvSpPr>
            <a:spLocks noGrp="1"/>
          </p:cNvSpPr>
          <p:nvPr>
            <p:ph type="dt" sz="half" idx="10"/>
          </p:nvPr>
        </p:nvSpPr>
        <p:spPr/>
        <p:txBody>
          <a:bodyPr/>
          <a:lstStyle>
            <a:lvl1pPr>
              <a:defRPr/>
            </a:lvl1pPr>
          </a:lstStyle>
          <a:p>
            <a:fld id="{539961A9-F334-9F4A-8554-D7DF0453CC1D}" type="datetime1">
              <a:rPr lang="en-US" altLang="en-US"/>
              <a:pPr/>
              <a:t>8/16/25</a:t>
            </a:fld>
            <a:endParaRPr lang="en-US" altLang="en-US"/>
          </a:p>
        </p:txBody>
      </p:sp>
      <p:sp>
        <p:nvSpPr>
          <p:cNvPr id="5" name="Footer Placeholder 4">
            <a:extLst>
              <a:ext uri="{FF2B5EF4-FFF2-40B4-BE49-F238E27FC236}">
                <a16:creationId xmlns:a16="http://schemas.microsoft.com/office/drawing/2014/main" id="{B78D83F8-7DDA-92EC-6324-D4834569BB08}"/>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B23EBD57-46E6-8810-86C7-EE13D69E8797}"/>
              </a:ext>
            </a:extLst>
          </p:cNvPr>
          <p:cNvSpPr>
            <a:spLocks noGrp="1"/>
          </p:cNvSpPr>
          <p:nvPr>
            <p:ph type="sldNum" sz="quarter" idx="12"/>
          </p:nvPr>
        </p:nvSpPr>
        <p:spPr/>
        <p:txBody>
          <a:bodyPr/>
          <a:lstStyle>
            <a:lvl1pPr>
              <a:defRPr/>
            </a:lvl1pPr>
          </a:lstStyle>
          <a:p>
            <a:fld id="{1BC41553-71EC-AC49-8E9C-9015B3BFABA1}" type="slidenum">
              <a:rPr lang="en-US" altLang="en-US"/>
              <a:pPr/>
              <a:t>‹#›</a:t>
            </a:fld>
            <a:endParaRPr lang="en-US" altLang="en-US"/>
          </a:p>
        </p:txBody>
      </p:sp>
    </p:spTree>
    <p:extLst>
      <p:ext uri="{BB962C8B-B14F-4D97-AF65-F5344CB8AC3E}">
        <p14:creationId xmlns:p14="http://schemas.microsoft.com/office/powerpoint/2010/main" val="25942374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3484A2D-00B4-37C0-8613-714E44B7CA39}"/>
              </a:ext>
            </a:extLst>
          </p:cNvPr>
          <p:cNvSpPr>
            <a:spLocks noGrp="1"/>
          </p:cNvSpPr>
          <p:nvPr>
            <p:ph type="dt" sz="half" idx="10"/>
          </p:nvPr>
        </p:nvSpPr>
        <p:spPr/>
        <p:txBody>
          <a:bodyPr/>
          <a:lstStyle>
            <a:lvl1pPr>
              <a:defRPr/>
            </a:lvl1pPr>
          </a:lstStyle>
          <a:p>
            <a:fld id="{268BFBA5-4A73-A641-8403-AE236D3FF764}" type="datetime1">
              <a:rPr lang="en-US" altLang="en-US"/>
              <a:pPr/>
              <a:t>8/16/25</a:t>
            </a:fld>
            <a:endParaRPr lang="en-US" altLang="en-US"/>
          </a:p>
        </p:txBody>
      </p:sp>
      <p:sp>
        <p:nvSpPr>
          <p:cNvPr id="5" name="Footer Placeholder 4">
            <a:extLst>
              <a:ext uri="{FF2B5EF4-FFF2-40B4-BE49-F238E27FC236}">
                <a16:creationId xmlns:a16="http://schemas.microsoft.com/office/drawing/2014/main" id="{1ABA4822-7CD6-F610-B0BE-90E1E4984DB0}"/>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C6CA83C6-502E-E03A-829B-A166259EADCA}"/>
              </a:ext>
            </a:extLst>
          </p:cNvPr>
          <p:cNvSpPr>
            <a:spLocks noGrp="1"/>
          </p:cNvSpPr>
          <p:nvPr>
            <p:ph type="sldNum" sz="quarter" idx="12"/>
          </p:nvPr>
        </p:nvSpPr>
        <p:spPr/>
        <p:txBody>
          <a:bodyPr/>
          <a:lstStyle>
            <a:lvl1pPr>
              <a:defRPr/>
            </a:lvl1pPr>
          </a:lstStyle>
          <a:p>
            <a:fld id="{2F9D8864-5180-8A47-BDE9-1C2AA7027022}" type="slidenum">
              <a:rPr lang="en-US" altLang="en-US"/>
              <a:pPr/>
              <a:t>‹#›</a:t>
            </a:fld>
            <a:endParaRPr lang="en-US" altLang="en-US"/>
          </a:p>
        </p:txBody>
      </p:sp>
    </p:spTree>
    <p:extLst>
      <p:ext uri="{BB962C8B-B14F-4D97-AF65-F5344CB8AC3E}">
        <p14:creationId xmlns:p14="http://schemas.microsoft.com/office/powerpoint/2010/main" val="28042857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4B2622F0-8DA4-C47F-20D7-99B205579390}"/>
              </a:ext>
            </a:extLst>
          </p:cNvPr>
          <p:cNvSpPr>
            <a:spLocks noGrp="1"/>
          </p:cNvSpPr>
          <p:nvPr>
            <p:ph type="dt" sz="half" idx="10"/>
          </p:nvPr>
        </p:nvSpPr>
        <p:spPr/>
        <p:txBody>
          <a:bodyPr/>
          <a:lstStyle>
            <a:lvl1pPr>
              <a:defRPr/>
            </a:lvl1pPr>
          </a:lstStyle>
          <a:p>
            <a:fld id="{C3A3E956-B53C-EB48-B99A-4EBF55A3C6AB}" type="datetime1">
              <a:rPr lang="en-US" altLang="en-US"/>
              <a:pPr/>
              <a:t>8/16/25</a:t>
            </a:fld>
            <a:endParaRPr lang="en-US" altLang="en-US"/>
          </a:p>
        </p:txBody>
      </p:sp>
      <p:sp>
        <p:nvSpPr>
          <p:cNvPr id="6" name="Footer Placeholder 4">
            <a:extLst>
              <a:ext uri="{FF2B5EF4-FFF2-40B4-BE49-F238E27FC236}">
                <a16:creationId xmlns:a16="http://schemas.microsoft.com/office/drawing/2014/main" id="{A8BC8CC3-1B8F-7D76-7535-8044AA4B8825}"/>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26153093-F532-5F36-70A9-3A95ED8D9D5B}"/>
              </a:ext>
            </a:extLst>
          </p:cNvPr>
          <p:cNvSpPr>
            <a:spLocks noGrp="1"/>
          </p:cNvSpPr>
          <p:nvPr>
            <p:ph type="sldNum" sz="quarter" idx="12"/>
          </p:nvPr>
        </p:nvSpPr>
        <p:spPr/>
        <p:txBody>
          <a:bodyPr/>
          <a:lstStyle>
            <a:lvl1pPr>
              <a:defRPr/>
            </a:lvl1pPr>
          </a:lstStyle>
          <a:p>
            <a:fld id="{B2F512E5-56F2-E049-A3CF-3CAB86EA03D8}" type="slidenum">
              <a:rPr lang="en-US" altLang="en-US"/>
              <a:pPr/>
              <a:t>‹#›</a:t>
            </a:fld>
            <a:endParaRPr lang="en-US" altLang="en-US"/>
          </a:p>
        </p:txBody>
      </p:sp>
    </p:spTree>
    <p:extLst>
      <p:ext uri="{BB962C8B-B14F-4D97-AF65-F5344CB8AC3E}">
        <p14:creationId xmlns:p14="http://schemas.microsoft.com/office/powerpoint/2010/main" val="25712784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54B56CB-819B-C765-3D8E-F25FC792AE91}"/>
              </a:ext>
            </a:extLst>
          </p:cNvPr>
          <p:cNvSpPr>
            <a:spLocks noGrp="1"/>
          </p:cNvSpPr>
          <p:nvPr>
            <p:ph type="dt" sz="half" idx="10"/>
          </p:nvPr>
        </p:nvSpPr>
        <p:spPr/>
        <p:txBody>
          <a:bodyPr/>
          <a:lstStyle>
            <a:lvl1pPr>
              <a:defRPr/>
            </a:lvl1pPr>
          </a:lstStyle>
          <a:p>
            <a:fld id="{A0A1B562-8DF2-E241-9E90-19F311121A8D}" type="datetime1">
              <a:rPr lang="en-US" altLang="en-US"/>
              <a:pPr/>
              <a:t>8/16/25</a:t>
            </a:fld>
            <a:endParaRPr lang="en-US" altLang="en-US"/>
          </a:p>
        </p:txBody>
      </p:sp>
      <p:sp>
        <p:nvSpPr>
          <p:cNvPr id="8" name="Footer Placeholder 4">
            <a:extLst>
              <a:ext uri="{FF2B5EF4-FFF2-40B4-BE49-F238E27FC236}">
                <a16:creationId xmlns:a16="http://schemas.microsoft.com/office/drawing/2014/main" id="{45F8BCB6-50D0-05EF-2491-43DA56B024D7}"/>
              </a:ext>
            </a:extLst>
          </p:cNvPr>
          <p:cNvSpPr>
            <a:spLocks noGrp="1"/>
          </p:cNvSpPr>
          <p:nvPr>
            <p:ph type="ftr" sz="quarter" idx="11"/>
          </p:nvPr>
        </p:nvSpPr>
        <p:spPr/>
        <p:txBody>
          <a:bodyPr/>
          <a:lstStyle>
            <a:lvl1pPr>
              <a:defRPr/>
            </a:lvl1pPr>
          </a:lstStyle>
          <a:p>
            <a:pPr>
              <a:defRPr/>
            </a:pPr>
            <a:r>
              <a:rPr lang="en-US"/>
              <a:t>ESV</a:t>
            </a:r>
          </a:p>
        </p:txBody>
      </p:sp>
      <p:sp>
        <p:nvSpPr>
          <p:cNvPr id="9" name="Slide Number Placeholder 5">
            <a:extLst>
              <a:ext uri="{FF2B5EF4-FFF2-40B4-BE49-F238E27FC236}">
                <a16:creationId xmlns:a16="http://schemas.microsoft.com/office/drawing/2014/main" id="{628631FD-BD69-0AE1-0CAC-5874DC7BD496}"/>
              </a:ext>
            </a:extLst>
          </p:cNvPr>
          <p:cNvSpPr>
            <a:spLocks noGrp="1"/>
          </p:cNvSpPr>
          <p:nvPr>
            <p:ph type="sldNum" sz="quarter" idx="12"/>
          </p:nvPr>
        </p:nvSpPr>
        <p:spPr/>
        <p:txBody>
          <a:bodyPr/>
          <a:lstStyle>
            <a:lvl1pPr>
              <a:defRPr/>
            </a:lvl1pPr>
          </a:lstStyle>
          <a:p>
            <a:fld id="{808CDF13-BF9D-864A-BC0E-FC085B20611A}" type="slidenum">
              <a:rPr lang="en-US" altLang="en-US"/>
              <a:pPr/>
              <a:t>‹#›</a:t>
            </a:fld>
            <a:endParaRPr lang="en-US" altLang="en-US"/>
          </a:p>
        </p:txBody>
      </p:sp>
    </p:spTree>
    <p:extLst>
      <p:ext uri="{BB962C8B-B14F-4D97-AF65-F5344CB8AC3E}">
        <p14:creationId xmlns:p14="http://schemas.microsoft.com/office/powerpoint/2010/main" val="8357820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9101B41-2580-D409-4D65-37386319561E}"/>
              </a:ext>
            </a:extLst>
          </p:cNvPr>
          <p:cNvSpPr>
            <a:spLocks noGrp="1"/>
          </p:cNvSpPr>
          <p:nvPr>
            <p:ph type="dt" sz="half" idx="10"/>
          </p:nvPr>
        </p:nvSpPr>
        <p:spPr/>
        <p:txBody>
          <a:bodyPr/>
          <a:lstStyle>
            <a:lvl1pPr>
              <a:defRPr/>
            </a:lvl1pPr>
          </a:lstStyle>
          <a:p>
            <a:fld id="{C339A0A2-3685-1842-9523-FF91B0AC15F0}" type="datetime1">
              <a:rPr lang="en-US" altLang="en-US"/>
              <a:pPr/>
              <a:t>8/16/25</a:t>
            </a:fld>
            <a:endParaRPr lang="en-US" altLang="en-US"/>
          </a:p>
        </p:txBody>
      </p:sp>
      <p:sp>
        <p:nvSpPr>
          <p:cNvPr id="4" name="Footer Placeholder 4">
            <a:extLst>
              <a:ext uri="{FF2B5EF4-FFF2-40B4-BE49-F238E27FC236}">
                <a16:creationId xmlns:a16="http://schemas.microsoft.com/office/drawing/2014/main" id="{7FA46156-BB7F-2F3B-21C7-AAEEB631EA2A}"/>
              </a:ext>
            </a:extLst>
          </p:cNvPr>
          <p:cNvSpPr>
            <a:spLocks noGrp="1"/>
          </p:cNvSpPr>
          <p:nvPr>
            <p:ph type="ftr" sz="quarter" idx="11"/>
          </p:nvPr>
        </p:nvSpPr>
        <p:spPr/>
        <p:txBody>
          <a:bodyPr/>
          <a:lstStyle>
            <a:lvl1pPr>
              <a:defRPr/>
            </a:lvl1pPr>
          </a:lstStyle>
          <a:p>
            <a:pPr>
              <a:defRPr/>
            </a:pPr>
            <a:r>
              <a:rPr lang="en-US"/>
              <a:t>ESV</a:t>
            </a:r>
          </a:p>
        </p:txBody>
      </p:sp>
      <p:sp>
        <p:nvSpPr>
          <p:cNvPr id="5" name="Slide Number Placeholder 5">
            <a:extLst>
              <a:ext uri="{FF2B5EF4-FFF2-40B4-BE49-F238E27FC236}">
                <a16:creationId xmlns:a16="http://schemas.microsoft.com/office/drawing/2014/main" id="{17D6AB1A-8915-F67C-AD51-207AC5EDD597}"/>
              </a:ext>
            </a:extLst>
          </p:cNvPr>
          <p:cNvSpPr>
            <a:spLocks noGrp="1"/>
          </p:cNvSpPr>
          <p:nvPr>
            <p:ph type="sldNum" sz="quarter" idx="12"/>
          </p:nvPr>
        </p:nvSpPr>
        <p:spPr/>
        <p:txBody>
          <a:bodyPr/>
          <a:lstStyle>
            <a:lvl1pPr>
              <a:defRPr/>
            </a:lvl1pPr>
          </a:lstStyle>
          <a:p>
            <a:fld id="{3341CC7A-892A-8949-8551-F2121BB8F482}" type="slidenum">
              <a:rPr lang="en-US" altLang="en-US"/>
              <a:pPr/>
              <a:t>‹#›</a:t>
            </a:fld>
            <a:endParaRPr lang="en-US" altLang="en-US"/>
          </a:p>
        </p:txBody>
      </p:sp>
    </p:spTree>
    <p:extLst>
      <p:ext uri="{BB962C8B-B14F-4D97-AF65-F5344CB8AC3E}">
        <p14:creationId xmlns:p14="http://schemas.microsoft.com/office/powerpoint/2010/main" val="34944535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F8AD2AE-2156-1FCA-4C1F-1FF7F6AAB659}"/>
              </a:ext>
            </a:extLst>
          </p:cNvPr>
          <p:cNvSpPr>
            <a:spLocks noGrp="1"/>
          </p:cNvSpPr>
          <p:nvPr>
            <p:ph type="dt" sz="half" idx="10"/>
          </p:nvPr>
        </p:nvSpPr>
        <p:spPr/>
        <p:txBody>
          <a:bodyPr/>
          <a:lstStyle>
            <a:lvl1pPr>
              <a:defRPr/>
            </a:lvl1pPr>
          </a:lstStyle>
          <a:p>
            <a:fld id="{9BBE49E9-C0F5-6349-AD20-37372A6A8E07}" type="datetime1">
              <a:rPr lang="en-US" altLang="en-US"/>
              <a:pPr/>
              <a:t>8/16/25</a:t>
            </a:fld>
            <a:endParaRPr lang="en-US" altLang="en-US"/>
          </a:p>
        </p:txBody>
      </p:sp>
      <p:sp>
        <p:nvSpPr>
          <p:cNvPr id="3" name="Footer Placeholder 4">
            <a:extLst>
              <a:ext uri="{FF2B5EF4-FFF2-40B4-BE49-F238E27FC236}">
                <a16:creationId xmlns:a16="http://schemas.microsoft.com/office/drawing/2014/main" id="{69BB621F-F72E-D363-7E90-9D6886EABE67}"/>
              </a:ext>
            </a:extLst>
          </p:cNvPr>
          <p:cNvSpPr>
            <a:spLocks noGrp="1"/>
          </p:cNvSpPr>
          <p:nvPr>
            <p:ph type="ftr" sz="quarter" idx="11"/>
          </p:nvPr>
        </p:nvSpPr>
        <p:spPr/>
        <p:txBody>
          <a:bodyPr/>
          <a:lstStyle>
            <a:lvl1pPr>
              <a:defRPr/>
            </a:lvl1pPr>
          </a:lstStyle>
          <a:p>
            <a:pPr>
              <a:defRPr/>
            </a:pPr>
            <a:r>
              <a:rPr lang="en-US"/>
              <a:t>ESV</a:t>
            </a:r>
          </a:p>
        </p:txBody>
      </p:sp>
      <p:sp>
        <p:nvSpPr>
          <p:cNvPr id="4" name="Slide Number Placeholder 5">
            <a:extLst>
              <a:ext uri="{FF2B5EF4-FFF2-40B4-BE49-F238E27FC236}">
                <a16:creationId xmlns:a16="http://schemas.microsoft.com/office/drawing/2014/main" id="{E195CFBB-76E1-7456-0C51-0E8EE07FD229}"/>
              </a:ext>
            </a:extLst>
          </p:cNvPr>
          <p:cNvSpPr>
            <a:spLocks noGrp="1"/>
          </p:cNvSpPr>
          <p:nvPr>
            <p:ph type="sldNum" sz="quarter" idx="12"/>
          </p:nvPr>
        </p:nvSpPr>
        <p:spPr/>
        <p:txBody>
          <a:bodyPr/>
          <a:lstStyle>
            <a:lvl1pPr>
              <a:defRPr/>
            </a:lvl1pPr>
          </a:lstStyle>
          <a:p>
            <a:fld id="{1297FA12-292E-C644-8AF3-939D0D29572B}" type="slidenum">
              <a:rPr lang="en-US" altLang="en-US"/>
              <a:pPr/>
              <a:t>‹#›</a:t>
            </a:fld>
            <a:endParaRPr lang="en-US" altLang="en-US"/>
          </a:p>
        </p:txBody>
      </p:sp>
    </p:spTree>
    <p:extLst>
      <p:ext uri="{BB962C8B-B14F-4D97-AF65-F5344CB8AC3E}">
        <p14:creationId xmlns:p14="http://schemas.microsoft.com/office/powerpoint/2010/main" val="34343829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8E25705-942B-8701-25B9-F537F94DD9DA}"/>
              </a:ext>
            </a:extLst>
          </p:cNvPr>
          <p:cNvSpPr>
            <a:spLocks noGrp="1"/>
          </p:cNvSpPr>
          <p:nvPr>
            <p:ph type="dt" sz="half" idx="10"/>
          </p:nvPr>
        </p:nvSpPr>
        <p:spPr/>
        <p:txBody>
          <a:bodyPr/>
          <a:lstStyle>
            <a:lvl1pPr>
              <a:defRPr/>
            </a:lvl1pPr>
          </a:lstStyle>
          <a:p>
            <a:fld id="{AD59EC33-9FF7-4C4D-8898-C076F708BF58}" type="datetime1">
              <a:rPr lang="en-US" altLang="en-US"/>
              <a:pPr/>
              <a:t>8/16/25</a:t>
            </a:fld>
            <a:endParaRPr lang="en-US" altLang="en-US"/>
          </a:p>
        </p:txBody>
      </p:sp>
      <p:sp>
        <p:nvSpPr>
          <p:cNvPr id="6" name="Footer Placeholder 4">
            <a:extLst>
              <a:ext uri="{FF2B5EF4-FFF2-40B4-BE49-F238E27FC236}">
                <a16:creationId xmlns:a16="http://schemas.microsoft.com/office/drawing/2014/main" id="{FDD3C678-A87D-052E-03AF-51E1A814D077}"/>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58B047A8-923A-F8AC-1751-E2965478548C}"/>
              </a:ext>
            </a:extLst>
          </p:cNvPr>
          <p:cNvSpPr>
            <a:spLocks noGrp="1"/>
          </p:cNvSpPr>
          <p:nvPr>
            <p:ph type="sldNum" sz="quarter" idx="12"/>
          </p:nvPr>
        </p:nvSpPr>
        <p:spPr/>
        <p:txBody>
          <a:bodyPr/>
          <a:lstStyle>
            <a:lvl1pPr>
              <a:defRPr/>
            </a:lvl1pPr>
          </a:lstStyle>
          <a:p>
            <a:fld id="{CF796EC5-AB23-9149-8C8B-034942013C88}" type="slidenum">
              <a:rPr lang="en-US" altLang="en-US"/>
              <a:pPr/>
              <a:t>‹#›</a:t>
            </a:fld>
            <a:endParaRPr lang="en-US" altLang="en-US"/>
          </a:p>
        </p:txBody>
      </p:sp>
    </p:spTree>
    <p:extLst>
      <p:ext uri="{BB962C8B-B14F-4D97-AF65-F5344CB8AC3E}">
        <p14:creationId xmlns:p14="http://schemas.microsoft.com/office/powerpoint/2010/main" val="3896602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FE43BA-523A-00CB-B109-D6776262E5F3}"/>
              </a:ext>
            </a:extLst>
          </p:cNvPr>
          <p:cNvSpPr>
            <a:spLocks noGrp="1"/>
          </p:cNvSpPr>
          <p:nvPr>
            <p:ph type="dt" sz="half" idx="10"/>
          </p:nvPr>
        </p:nvSpPr>
        <p:spPr/>
        <p:txBody>
          <a:bodyPr/>
          <a:lstStyle>
            <a:lvl1pPr>
              <a:defRPr/>
            </a:lvl1pPr>
          </a:lstStyle>
          <a:p>
            <a:fld id="{F2F5A0DC-90D6-3B41-A553-85ACEE0E3D1A}" type="datetime1">
              <a:rPr lang="en-US" altLang="en-US"/>
              <a:pPr/>
              <a:t>8/16/25</a:t>
            </a:fld>
            <a:endParaRPr lang="en-US" altLang="en-US"/>
          </a:p>
        </p:txBody>
      </p:sp>
      <p:sp>
        <p:nvSpPr>
          <p:cNvPr id="5" name="Footer Placeholder 4">
            <a:extLst>
              <a:ext uri="{FF2B5EF4-FFF2-40B4-BE49-F238E27FC236}">
                <a16:creationId xmlns:a16="http://schemas.microsoft.com/office/drawing/2014/main" id="{73E42B0B-D39E-93EF-EB2A-7D7A495DA2B5}"/>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C59B7466-AAF9-B29B-881D-7820E6BA56D9}"/>
              </a:ext>
            </a:extLst>
          </p:cNvPr>
          <p:cNvSpPr>
            <a:spLocks noGrp="1"/>
          </p:cNvSpPr>
          <p:nvPr>
            <p:ph type="sldNum" sz="quarter" idx="12"/>
          </p:nvPr>
        </p:nvSpPr>
        <p:spPr/>
        <p:txBody>
          <a:bodyPr/>
          <a:lstStyle>
            <a:lvl1pPr>
              <a:defRPr/>
            </a:lvl1pPr>
          </a:lstStyle>
          <a:p>
            <a:fld id="{D97E42C0-F821-564A-AD26-7556751E1955}" type="slidenum">
              <a:rPr lang="en-US" altLang="en-US"/>
              <a:pPr/>
              <a:t>‹#›</a:t>
            </a:fld>
            <a:endParaRPr lang="en-US" altLang="en-US"/>
          </a:p>
        </p:txBody>
      </p:sp>
    </p:spTree>
    <p:extLst>
      <p:ext uri="{BB962C8B-B14F-4D97-AF65-F5344CB8AC3E}">
        <p14:creationId xmlns:p14="http://schemas.microsoft.com/office/powerpoint/2010/main" val="39745298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375"/>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9659C7E-D819-AF1C-3274-E865DC42373F}"/>
              </a:ext>
            </a:extLst>
          </p:cNvPr>
          <p:cNvSpPr>
            <a:spLocks noGrp="1"/>
          </p:cNvSpPr>
          <p:nvPr>
            <p:ph type="dt" sz="half" idx="10"/>
          </p:nvPr>
        </p:nvSpPr>
        <p:spPr/>
        <p:txBody>
          <a:bodyPr/>
          <a:lstStyle>
            <a:lvl1pPr>
              <a:defRPr/>
            </a:lvl1pPr>
          </a:lstStyle>
          <a:p>
            <a:fld id="{4066D374-7603-8E42-AE3E-975E7EE5DB10}" type="datetime1">
              <a:rPr lang="en-US" altLang="en-US"/>
              <a:pPr/>
              <a:t>8/16/25</a:t>
            </a:fld>
            <a:endParaRPr lang="en-US" altLang="en-US"/>
          </a:p>
        </p:txBody>
      </p:sp>
      <p:sp>
        <p:nvSpPr>
          <p:cNvPr id="6" name="Footer Placeholder 4">
            <a:extLst>
              <a:ext uri="{FF2B5EF4-FFF2-40B4-BE49-F238E27FC236}">
                <a16:creationId xmlns:a16="http://schemas.microsoft.com/office/drawing/2014/main" id="{E99C74D6-11C5-104C-9E3F-5E4E6E74A315}"/>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4865F12F-F816-3B27-1568-38AFA8C71F49}"/>
              </a:ext>
            </a:extLst>
          </p:cNvPr>
          <p:cNvSpPr>
            <a:spLocks noGrp="1"/>
          </p:cNvSpPr>
          <p:nvPr>
            <p:ph type="sldNum" sz="quarter" idx="12"/>
          </p:nvPr>
        </p:nvSpPr>
        <p:spPr/>
        <p:txBody>
          <a:bodyPr/>
          <a:lstStyle>
            <a:lvl1pPr>
              <a:defRPr/>
            </a:lvl1pPr>
          </a:lstStyle>
          <a:p>
            <a:fld id="{0A3CD635-6B25-5A49-A92D-861ED4584030}" type="slidenum">
              <a:rPr lang="en-US" altLang="en-US"/>
              <a:pPr/>
              <a:t>‹#›</a:t>
            </a:fld>
            <a:endParaRPr lang="en-US" altLang="en-US"/>
          </a:p>
        </p:txBody>
      </p:sp>
    </p:spTree>
    <p:extLst>
      <p:ext uri="{BB962C8B-B14F-4D97-AF65-F5344CB8AC3E}">
        <p14:creationId xmlns:p14="http://schemas.microsoft.com/office/powerpoint/2010/main" val="22089635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7F2B4D-2F8C-1B46-CFF5-CFED27388D54}"/>
              </a:ext>
            </a:extLst>
          </p:cNvPr>
          <p:cNvSpPr>
            <a:spLocks noGrp="1"/>
          </p:cNvSpPr>
          <p:nvPr>
            <p:ph type="dt" sz="half" idx="10"/>
          </p:nvPr>
        </p:nvSpPr>
        <p:spPr/>
        <p:txBody>
          <a:bodyPr/>
          <a:lstStyle>
            <a:lvl1pPr>
              <a:defRPr/>
            </a:lvl1pPr>
          </a:lstStyle>
          <a:p>
            <a:fld id="{F8B676B7-1213-394D-8CF2-6E9430C26FFF}" type="datetime1">
              <a:rPr lang="en-US" altLang="en-US"/>
              <a:pPr/>
              <a:t>8/16/25</a:t>
            </a:fld>
            <a:endParaRPr lang="en-US" altLang="en-US"/>
          </a:p>
        </p:txBody>
      </p:sp>
      <p:sp>
        <p:nvSpPr>
          <p:cNvPr id="5" name="Footer Placeholder 4">
            <a:extLst>
              <a:ext uri="{FF2B5EF4-FFF2-40B4-BE49-F238E27FC236}">
                <a16:creationId xmlns:a16="http://schemas.microsoft.com/office/drawing/2014/main" id="{AB169F35-B7AF-1896-8F1E-50D4462DAA8A}"/>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8C67B4B0-BE6A-071B-1679-72430ADEC555}"/>
              </a:ext>
            </a:extLst>
          </p:cNvPr>
          <p:cNvSpPr>
            <a:spLocks noGrp="1"/>
          </p:cNvSpPr>
          <p:nvPr>
            <p:ph type="sldNum" sz="quarter" idx="12"/>
          </p:nvPr>
        </p:nvSpPr>
        <p:spPr/>
        <p:txBody>
          <a:bodyPr/>
          <a:lstStyle>
            <a:lvl1pPr>
              <a:defRPr/>
            </a:lvl1pPr>
          </a:lstStyle>
          <a:p>
            <a:fld id="{126A66DD-9722-714C-82A4-1A467F63BE9D}" type="slidenum">
              <a:rPr lang="en-US" altLang="en-US"/>
              <a:pPr/>
              <a:t>‹#›</a:t>
            </a:fld>
            <a:endParaRPr lang="en-US" altLang="en-US"/>
          </a:p>
        </p:txBody>
      </p:sp>
    </p:spTree>
    <p:extLst>
      <p:ext uri="{BB962C8B-B14F-4D97-AF65-F5344CB8AC3E}">
        <p14:creationId xmlns:p14="http://schemas.microsoft.com/office/powerpoint/2010/main" val="423395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E3D74C-3B57-232A-F57A-3A9F3AB07748}"/>
              </a:ext>
            </a:extLst>
          </p:cNvPr>
          <p:cNvSpPr>
            <a:spLocks noGrp="1"/>
          </p:cNvSpPr>
          <p:nvPr>
            <p:ph type="dt" sz="half" idx="10"/>
          </p:nvPr>
        </p:nvSpPr>
        <p:spPr/>
        <p:txBody>
          <a:bodyPr/>
          <a:lstStyle>
            <a:lvl1pPr>
              <a:defRPr/>
            </a:lvl1pPr>
          </a:lstStyle>
          <a:p>
            <a:fld id="{6AAF6B5F-CFFA-F840-A1EB-3A05B7DAA0E1}" type="datetime1">
              <a:rPr lang="en-US" altLang="en-US"/>
              <a:pPr/>
              <a:t>8/16/25</a:t>
            </a:fld>
            <a:endParaRPr lang="en-US" altLang="en-US"/>
          </a:p>
        </p:txBody>
      </p:sp>
      <p:sp>
        <p:nvSpPr>
          <p:cNvPr id="5" name="Footer Placeholder 4">
            <a:extLst>
              <a:ext uri="{FF2B5EF4-FFF2-40B4-BE49-F238E27FC236}">
                <a16:creationId xmlns:a16="http://schemas.microsoft.com/office/drawing/2014/main" id="{5BA03A76-E62A-011F-E9BC-165D67005A1B}"/>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36A78FBC-C86C-FA89-60C6-6F78BF10A9E4}"/>
              </a:ext>
            </a:extLst>
          </p:cNvPr>
          <p:cNvSpPr>
            <a:spLocks noGrp="1"/>
          </p:cNvSpPr>
          <p:nvPr>
            <p:ph type="sldNum" sz="quarter" idx="12"/>
          </p:nvPr>
        </p:nvSpPr>
        <p:spPr/>
        <p:txBody>
          <a:bodyPr/>
          <a:lstStyle>
            <a:lvl1pPr>
              <a:defRPr/>
            </a:lvl1pPr>
          </a:lstStyle>
          <a:p>
            <a:fld id="{32817C1B-1614-6445-AB2F-122B717A87CC}" type="slidenum">
              <a:rPr lang="en-US" altLang="en-US"/>
              <a:pPr/>
              <a:t>‹#›</a:t>
            </a:fld>
            <a:endParaRPr lang="en-US" altLang="en-US"/>
          </a:p>
        </p:txBody>
      </p:sp>
    </p:spTree>
    <p:extLst>
      <p:ext uri="{BB962C8B-B14F-4D97-AF65-F5344CB8AC3E}">
        <p14:creationId xmlns:p14="http://schemas.microsoft.com/office/powerpoint/2010/main" val="1801060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528C8C-8590-3117-A2FC-6898E4DED05F}"/>
              </a:ext>
            </a:extLst>
          </p:cNvPr>
          <p:cNvSpPr>
            <a:spLocks noGrp="1"/>
          </p:cNvSpPr>
          <p:nvPr>
            <p:ph type="dt" sz="half" idx="10"/>
          </p:nvPr>
        </p:nvSpPr>
        <p:spPr/>
        <p:txBody>
          <a:bodyPr/>
          <a:lstStyle>
            <a:lvl1pPr>
              <a:defRPr/>
            </a:lvl1pPr>
          </a:lstStyle>
          <a:p>
            <a:fld id="{CECB7CC0-C11D-084C-A7C5-A1E91F8FADB8}" type="datetime1">
              <a:rPr lang="en-US" altLang="en-US"/>
              <a:pPr/>
              <a:t>8/16/25</a:t>
            </a:fld>
            <a:endParaRPr lang="en-US" altLang="en-US"/>
          </a:p>
        </p:txBody>
      </p:sp>
      <p:sp>
        <p:nvSpPr>
          <p:cNvPr id="5" name="Footer Placeholder 4">
            <a:extLst>
              <a:ext uri="{FF2B5EF4-FFF2-40B4-BE49-F238E27FC236}">
                <a16:creationId xmlns:a16="http://schemas.microsoft.com/office/drawing/2014/main" id="{CF893F19-79F0-7F66-A61C-2F904B59439B}"/>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FF32DB3A-6565-919D-5032-1CC701C81C01}"/>
              </a:ext>
            </a:extLst>
          </p:cNvPr>
          <p:cNvSpPr>
            <a:spLocks noGrp="1"/>
          </p:cNvSpPr>
          <p:nvPr>
            <p:ph type="sldNum" sz="quarter" idx="12"/>
          </p:nvPr>
        </p:nvSpPr>
        <p:spPr/>
        <p:txBody>
          <a:bodyPr/>
          <a:lstStyle>
            <a:lvl1pPr>
              <a:defRPr/>
            </a:lvl1pPr>
          </a:lstStyle>
          <a:p>
            <a:fld id="{17B3B5A0-33E5-AE4B-9F3A-7C990B5411A3}" type="slidenum">
              <a:rPr lang="en-US" altLang="en-US"/>
              <a:pPr/>
              <a:t>‹#›</a:t>
            </a:fld>
            <a:endParaRPr lang="en-US" altLang="en-US"/>
          </a:p>
        </p:txBody>
      </p:sp>
    </p:spTree>
    <p:extLst>
      <p:ext uri="{BB962C8B-B14F-4D97-AF65-F5344CB8AC3E}">
        <p14:creationId xmlns:p14="http://schemas.microsoft.com/office/powerpoint/2010/main" val="837152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4B9441C-6A98-3D74-207A-CDA811CFD296}"/>
              </a:ext>
            </a:extLst>
          </p:cNvPr>
          <p:cNvSpPr>
            <a:spLocks noGrp="1"/>
          </p:cNvSpPr>
          <p:nvPr>
            <p:ph type="dt" sz="half" idx="10"/>
          </p:nvPr>
        </p:nvSpPr>
        <p:spPr/>
        <p:txBody>
          <a:bodyPr/>
          <a:lstStyle>
            <a:lvl1pPr>
              <a:defRPr/>
            </a:lvl1pPr>
          </a:lstStyle>
          <a:p>
            <a:fld id="{9C530119-A0A8-0247-8FA5-FB78EC517C75}" type="datetime1">
              <a:rPr lang="en-US" altLang="en-US"/>
              <a:pPr/>
              <a:t>8/16/25</a:t>
            </a:fld>
            <a:endParaRPr lang="en-US" altLang="en-US"/>
          </a:p>
        </p:txBody>
      </p:sp>
      <p:sp>
        <p:nvSpPr>
          <p:cNvPr id="6" name="Footer Placeholder 4">
            <a:extLst>
              <a:ext uri="{FF2B5EF4-FFF2-40B4-BE49-F238E27FC236}">
                <a16:creationId xmlns:a16="http://schemas.microsoft.com/office/drawing/2014/main" id="{52104437-FBF4-507E-23C3-52157DA6C626}"/>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8FF2787B-589F-B217-88F8-346406BA9A46}"/>
              </a:ext>
            </a:extLst>
          </p:cNvPr>
          <p:cNvSpPr>
            <a:spLocks noGrp="1"/>
          </p:cNvSpPr>
          <p:nvPr>
            <p:ph type="sldNum" sz="quarter" idx="12"/>
          </p:nvPr>
        </p:nvSpPr>
        <p:spPr/>
        <p:txBody>
          <a:bodyPr/>
          <a:lstStyle>
            <a:lvl1pPr>
              <a:defRPr/>
            </a:lvl1pPr>
          </a:lstStyle>
          <a:p>
            <a:fld id="{CCF604F4-9A8C-8D47-9896-0425F2305B72}" type="slidenum">
              <a:rPr lang="en-US" altLang="en-US"/>
              <a:pPr/>
              <a:t>‹#›</a:t>
            </a:fld>
            <a:endParaRPr lang="en-US" altLang="en-US"/>
          </a:p>
        </p:txBody>
      </p:sp>
    </p:spTree>
    <p:extLst>
      <p:ext uri="{BB962C8B-B14F-4D97-AF65-F5344CB8AC3E}">
        <p14:creationId xmlns:p14="http://schemas.microsoft.com/office/powerpoint/2010/main" val="3286450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10AA34C0-4993-C0DA-8275-719DF4453F7E}"/>
              </a:ext>
            </a:extLst>
          </p:cNvPr>
          <p:cNvSpPr>
            <a:spLocks noGrp="1"/>
          </p:cNvSpPr>
          <p:nvPr>
            <p:ph type="dt" sz="half" idx="10"/>
          </p:nvPr>
        </p:nvSpPr>
        <p:spPr/>
        <p:txBody>
          <a:bodyPr/>
          <a:lstStyle>
            <a:lvl1pPr>
              <a:defRPr/>
            </a:lvl1pPr>
          </a:lstStyle>
          <a:p>
            <a:fld id="{9EFBA83A-D448-064A-A985-CF0E52247998}" type="datetime1">
              <a:rPr lang="en-US" altLang="en-US"/>
              <a:pPr/>
              <a:t>8/16/25</a:t>
            </a:fld>
            <a:endParaRPr lang="en-US" altLang="en-US"/>
          </a:p>
        </p:txBody>
      </p:sp>
      <p:sp>
        <p:nvSpPr>
          <p:cNvPr id="8" name="Footer Placeholder 4">
            <a:extLst>
              <a:ext uri="{FF2B5EF4-FFF2-40B4-BE49-F238E27FC236}">
                <a16:creationId xmlns:a16="http://schemas.microsoft.com/office/drawing/2014/main" id="{BA749060-A999-00AA-A2AA-DD96C9A54521}"/>
              </a:ext>
            </a:extLst>
          </p:cNvPr>
          <p:cNvSpPr>
            <a:spLocks noGrp="1"/>
          </p:cNvSpPr>
          <p:nvPr>
            <p:ph type="ftr" sz="quarter" idx="11"/>
          </p:nvPr>
        </p:nvSpPr>
        <p:spPr/>
        <p:txBody>
          <a:bodyPr/>
          <a:lstStyle>
            <a:lvl1pPr>
              <a:defRPr/>
            </a:lvl1pPr>
          </a:lstStyle>
          <a:p>
            <a:pPr>
              <a:defRPr/>
            </a:pPr>
            <a:r>
              <a:rPr lang="en-US"/>
              <a:t>ESV</a:t>
            </a:r>
          </a:p>
        </p:txBody>
      </p:sp>
      <p:sp>
        <p:nvSpPr>
          <p:cNvPr id="9" name="Slide Number Placeholder 5">
            <a:extLst>
              <a:ext uri="{FF2B5EF4-FFF2-40B4-BE49-F238E27FC236}">
                <a16:creationId xmlns:a16="http://schemas.microsoft.com/office/drawing/2014/main" id="{CD1D4DA6-48AA-351A-A9C3-85FAE98E06AB}"/>
              </a:ext>
            </a:extLst>
          </p:cNvPr>
          <p:cNvSpPr>
            <a:spLocks noGrp="1"/>
          </p:cNvSpPr>
          <p:nvPr>
            <p:ph type="sldNum" sz="quarter" idx="12"/>
          </p:nvPr>
        </p:nvSpPr>
        <p:spPr/>
        <p:txBody>
          <a:bodyPr/>
          <a:lstStyle>
            <a:lvl1pPr>
              <a:defRPr/>
            </a:lvl1pPr>
          </a:lstStyle>
          <a:p>
            <a:fld id="{D2BDF613-6238-274F-9A4A-D5B7BAA3FB3A}" type="slidenum">
              <a:rPr lang="en-US" altLang="en-US"/>
              <a:pPr/>
              <a:t>‹#›</a:t>
            </a:fld>
            <a:endParaRPr lang="en-US" altLang="en-US"/>
          </a:p>
        </p:txBody>
      </p:sp>
    </p:spTree>
    <p:extLst>
      <p:ext uri="{BB962C8B-B14F-4D97-AF65-F5344CB8AC3E}">
        <p14:creationId xmlns:p14="http://schemas.microsoft.com/office/powerpoint/2010/main" val="1406985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3035E3C7-CAFE-280F-9DA2-3B4390B8381D}"/>
              </a:ext>
            </a:extLst>
          </p:cNvPr>
          <p:cNvSpPr>
            <a:spLocks noGrp="1"/>
          </p:cNvSpPr>
          <p:nvPr>
            <p:ph type="dt" sz="half" idx="10"/>
          </p:nvPr>
        </p:nvSpPr>
        <p:spPr/>
        <p:txBody>
          <a:bodyPr/>
          <a:lstStyle>
            <a:lvl1pPr>
              <a:defRPr/>
            </a:lvl1pPr>
          </a:lstStyle>
          <a:p>
            <a:fld id="{DCE70EEA-4B6D-EA4C-90B5-ADAD14908619}" type="datetime1">
              <a:rPr lang="en-US" altLang="en-US"/>
              <a:pPr/>
              <a:t>8/16/25</a:t>
            </a:fld>
            <a:endParaRPr lang="en-US" altLang="en-US"/>
          </a:p>
        </p:txBody>
      </p:sp>
      <p:sp>
        <p:nvSpPr>
          <p:cNvPr id="4" name="Footer Placeholder 4">
            <a:extLst>
              <a:ext uri="{FF2B5EF4-FFF2-40B4-BE49-F238E27FC236}">
                <a16:creationId xmlns:a16="http://schemas.microsoft.com/office/drawing/2014/main" id="{EFA94674-1954-728D-7977-D092C810DDC0}"/>
              </a:ext>
            </a:extLst>
          </p:cNvPr>
          <p:cNvSpPr>
            <a:spLocks noGrp="1"/>
          </p:cNvSpPr>
          <p:nvPr>
            <p:ph type="ftr" sz="quarter" idx="11"/>
          </p:nvPr>
        </p:nvSpPr>
        <p:spPr/>
        <p:txBody>
          <a:bodyPr/>
          <a:lstStyle>
            <a:lvl1pPr>
              <a:defRPr/>
            </a:lvl1pPr>
          </a:lstStyle>
          <a:p>
            <a:pPr>
              <a:defRPr/>
            </a:pPr>
            <a:r>
              <a:rPr lang="en-US"/>
              <a:t>ESV</a:t>
            </a:r>
          </a:p>
        </p:txBody>
      </p:sp>
      <p:sp>
        <p:nvSpPr>
          <p:cNvPr id="5" name="Slide Number Placeholder 5">
            <a:extLst>
              <a:ext uri="{FF2B5EF4-FFF2-40B4-BE49-F238E27FC236}">
                <a16:creationId xmlns:a16="http://schemas.microsoft.com/office/drawing/2014/main" id="{76E6E8D0-290C-7A99-3FE4-E4522CB7A361}"/>
              </a:ext>
            </a:extLst>
          </p:cNvPr>
          <p:cNvSpPr>
            <a:spLocks noGrp="1"/>
          </p:cNvSpPr>
          <p:nvPr>
            <p:ph type="sldNum" sz="quarter" idx="12"/>
          </p:nvPr>
        </p:nvSpPr>
        <p:spPr/>
        <p:txBody>
          <a:bodyPr/>
          <a:lstStyle>
            <a:lvl1pPr>
              <a:defRPr/>
            </a:lvl1pPr>
          </a:lstStyle>
          <a:p>
            <a:fld id="{C0C80B5E-4F3E-AE46-A106-7355445945A0}" type="slidenum">
              <a:rPr lang="en-US" altLang="en-US"/>
              <a:pPr/>
              <a:t>‹#›</a:t>
            </a:fld>
            <a:endParaRPr lang="en-US" altLang="en-US"/>
          </a:p>
        </p:txBody>
      </p:sp>
    </p:spTree>
    <p:extLst>
      <p:ext uri="{BB962C8B-B14F-4D97-AF65-F5344CB8AC3E}">
        <p14:creationId xmlns:p14="http://schemas.microsoft.com/office/powerpoint/2010/main" val="262316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37901750-0752-E4B6-C5E2-561D51F6AF9E}"/>
              </a:ext>
            </a:extLst>
          </p:cNvPr>
          <p:cNvSpPr>
            <a:spLocks noGrp="1"/>
          </p:cNvSpPr>
          <p:nvPr>
            <p:ph type="dt" sz="half" idx="10"/>
          </p:nvPr>
        </p:nvSpPr>
        <p:spPr/>
        <p:txBody>
          <a:bodyPr/>
          <a:lstStyle>
            <a:lvl1pPr>
              <a:defRPr/>
            </a:lvl1pPr>
          </a:lstStyle>
          <a:p>
            <a:fld id="{77BD7BD2-39C3-284A-B9DF-10139BE21CA9}" type="datetime1">
              <a:rPr lang="en-US" altLang="en-US"/>
              <a:pPr/>
              <a:t>8/16/25</a:t>
            </a:fld>
            <a:endParaRPr lang="en-US" altLang="en-US"/>
          </a:p>
        </p:txBody>
      </p:sp>
      <p:sp>
        <p:nvSpPr>
          <p:cNvPr id="3" name="Footer Placeholder 4">
            <a:extLst>
              <a:ext uri="{FF2B5EF4-FFF2-40B4-BE49-F238E27FC236}">
                <a16:creationId xmlns:a16="http://schemas.microsoft.com/office/drawing/2014/main" id="{DC878A90-D542-2CC7-DA04-D7E8015B2FB4}"/>
              </a:ext>
            </a:extLst>
          </p:cNvPr>
          <p:cNvSpPr>
            <a:spLocks noGrp="1"/>
          </p:cNvSpPr>
          <p:nvPr>
            <p:ph type="ftr" sz="quarter" idx="11"/>
          </p:nvPr>
        </p:nvSpPr>
        <p:spPr/>
        <p:txBody>
          <a:bodyPr/>
          <a:lstStyle>
            <a:lvl1pPr>
              <a:defRPr/>
            </a:lvl1pPr>
          </a:lstStyle>
          <a:p>
            <a:pPr>
              <a:defRPr/>
            </a:pPr>
            <a:r>
              <a:rPr lang="en-US"/>
              <a:t>ESV</a:t>
            </a:r>
          </a:p>
        </p:txBody>
      </p:sp>
      <p:sp>
        <p:nvSpPr>
          <p:cNvPr id="4" name="Slide Number Placeholder 5">
            <a:extLst>
              <a:ext uri="{FF2B5EF4-FFF2-40B4-BE49-F238E27FC236}">
                <a16:creationId xmlns:a16="http://schemas.microsoft.com/office/drawing/2014/main" id="{1CBCCB69-E902-D269-E49C-F32B371B8709}"/>
              </a:ext>
            </a:extLst>
          </p:cNvPr>
          <p:cNvSpPr>
            <a:spLocks noGrp="1"/>
          </p:cNvSpPr>
          <p:nvPr>
            <p:ph type="sldNum" sz="quarter" idx="12"/>
          </p:nvPr>
        </p:nvSpPr>
        <p:spPr/>
        <p:txBody>
          <a:bodyPr/>
          <a:lstStyle>
            <a:lvl1pPr>
              <a:defRPr/>
            </a:lvl1pPr>
          </a:lstStyle>
          <a:p>
            <a:fld id="{6BF9F26E-B9B1-B24C-86DD-14323F860F86}" type="slidenum">
              <a:rPr lang="en-US" altLang="en-US"/>
              <a:pPr/>
              <a:t>‹#›</a:t>
            </a:fld>
            <a:endParaRPr lang="en-US" altLang="en-US"/>
          </a:p>
        </p:txBody>
      </p:sp>
    </p:spTree>
    <p:extLst>
      <p:ext uri="{BB962C8B-B14F-4D97-AF65-F5344CB8AC3E}">
        <p14:creationId xmlns:p14="http://schemas.microsoft.com/office/powerpoint/2010/main" val="3813424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E66945E3-A55E-66FA-96DA-DEBB0C1FA65F}"/>
              </a:ext>
            </a:extLst>
          </p:cNvPr>
          <p:cNvSpPr>
            <a:spLocks noGrp="1"/>
          </p:cNvSpPr>
          <p:nvPr>
            <p:ph type="dt" sz="half" idx="10"/>
          </p:nvPr>
        </p:nvSpPr>
        <p:spPr/>
        <p:txBody>
          <a:bodyPr/>
          <a:lstStyle>
            <a:lvl1pPr>
              <a:defRPr/>
            </a:lvl1pPr>
          </a:lstStyle>
          <a:p>
            <a:fld id="{0D960724-C6FB-F34D-9F40-67D2F28715E3}" type="datetime1">
              <a:rPr lang="en-US" altLang="en-US"/>
              <a:pPr/>
              <a:t>8/16/25</a:t>
            </a:fld>
            <a:endParaRPr lang="en-US" altLang="en-US"/>
          </a:p>
        </p:txBody>
      </p:sp>
      <p:sp>
        <p:nvSpPr>
          <p:cNvPr id="6" name="Footer Placeholder 4">
            <a:extLst>
              <a:ext uri="{FF2B5EF4-FFF2-40B4-BE49-F238E27FC236}">
                <a16:creationId xmlns:a16="http://schemas.microsoft.com/office/drawing/2014/main" id="{C4955BDC-5079-4BF2-6F95-8452D21FB780}"/>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B26CDD05-7189-466A-4536-7FDE22E0A6F3}"/>
              </a:ext>
            </a:extLst>
          </p:cNvPr>
          <p:cNvSpPr>
            <a:spLocks noGrp="1"/>
          </p:cNvSpPr>
          <p:nvPr>
            <p:ph type="sldNum" sz="quarter" idx="12"/>
          </p:nvPr>
        </p:nvSpPr>
        <p:spPr/>
        <p:txBody>
          <a:bodyPr/>
          <a:lstStyle>
            <a:lvl1pPr>
              <a:defRPr/>
            </a:lvl1pPr>
          </a:lstStyle>
          <a:p>
            <a:fld id="{584B159F-13F0-7444-BC4E-EBAC7F1DF859}" type="slidenum">
              <a:rPr lang="en-US" altLang="en-US"/>
              <a:pPr/>
              <a:t>‹#›</a:t>
            </a:fld>
            <a:endParaRPr lang="en-US" altLang="en-US"/>
          </a:p>
        </p:txBody>
      </p:sp>
    </p:spTree>
    <p:extLst>
      <p:ext uri="{BB962C8B-B14F-4D97-AF65-F5344CB8AC3E}">
        <p14:creationId xmlns:p14="http://schemas.microsoft.com/office/powerpoint/2010/main" val="2811572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0C4856D-E6BA-83A4-EE78-0152E8FC2254}"/>
              </a:ext>
            </a:extLst>
          </p:cNvPr>
          <p:cNvSpPr>
            <a:spLocks noGrp="1"/>
          </p:cNvSpPr>
          <p:nvPr>
            <p:ph type="dt" sz="half" idx="10"/>
          </p:nvPr>
        </p:nvSpPr>
        <p:spPr/>
        <p:txBody>
          <a:bodyPr/>
          <a:lstStyle>
            <a:lvl1pPr>
              <a:defRPr/>
            </a:lvl1pPr>
          </a:lstStyle>
          <a:p>
            <a:fld id="{DDA67FEC-6B59-6C4F-929B-60CE64AC8F78}" type="datetime1">
              <a:rPr lang="en-US" altLang="en-US"/>
              <a:pPr/>
              <a:t>8/16/25</a:t>
            </a:fld>
            <a:endParaRPr lang="en-US" altLang="en-US"/>
          </a:p>
        </p:txBody>
      </p:sp>
      <p:sp>
        <p:nvSpPr>
          <p:cNvPr id="6" name="Footer Placeholder 4">
            <a:extLst>
              <a:ext uri="{FF2B5EF4-FFF2-40B4-BE49-F238E27FC236}">
                <a16:creationId xmlns:a16="http://schemas.microsoft.com/office/drawing/2014/main" id="{50774B5F-81DC-CE62-B6B0-1015FA93C759}"/>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AAEEDB5C-6D69-1E90-475E-5FA23CBE0DE8}"/>
              </a:ext>
            </a:extLst>
          </p:cNvPr>
          <p:cNvSpPr>
            <a:spLocks noGrp="1"/>
          </p:cNvSpPr>
          <p:nvPr>
            <p:ph type="sldNum" sz="quarter" idx="12"/>
          </p:nvPr>
        </p:nvSpPr>
        <p:spPr/>
        <p:txBody>
          <a:bodyPr/>
          <a:lstStyle>
            <a:lvl1pPr>
              <a:defRPr/>
            </a:lvl1pPr>
          </a:lstStyle>
          <a:p>
            <a:fld id="{61C2B967-291A-A349-8559-51F88BA5D21F}" type="slidenum">
              <a:rPr lang="en-US" altLang="en-US"/>
              <a:pPr/>
              <a:t>‹#›</a:t>
            </a:fld>
            <a:endParaRPr lang="en-US" altLang="en-US"/>
          </a:p>
        </p:txBody>
      </p:sp>
    </p:spTree>
    <p:extLst>
      <p:ext uri="{BB962C8B-B14F-4D97-AF65-F5344CB8AC3E}">
        <p14:creationId xmlns:p14="http://schemas.microsoft.com/office/powerpoint/2010/main" val="3401925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start zone slide the bible.png">
            <a:extLst>
              <a:ext uri="{FF2B5EF4-FFF2-40B4-BE49-F238E27FC236}">
                <a16:creationId xmlns:a16="http://schemas.microsoft.com/office/drawing/2014/main" id="{7DEB6763-4A0B-171E-5A9F-E0E61ADDAF40}"/>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4450" y="-26988"/>
            <a:ext cx="9232900" cy="519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a:extLst>
              <a:ext uri="{FF2B5EF4-FFF2-40B4-BE49-F238E27FC236}">
                <a16:creationId xmlns:a16="http://schemas.microsoft.com/office/drawing/2014/main" id="{50540FC1-4B23-A90A-E538-225124F2AB17}"/>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a:extLst>
              <a:ext uri="{FF2B5EF4-FFF2-40B4-BE49-F238E27FC236}">
                <a16:creationId xmlns:a16="http://schemas.microsoft.com/office/drawing/2014/main" id="{7E8A25BB-7FCE-1554-A486-B157212FAA51}"/>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B5E01AFD-ECB4-475D-3B61-1209DB97E818}"/>
              </a:ext>
            </a:extLst>
          </p:cNvPr>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459B0FE9-5705-254F-AC46-3CEE4C635558}" type="datetime1">
              <a:rPr lang="en-US" altLang="en-US"/>
              <a:pPr/>
              <a:t>8/16/25</a:t>
            </a:fld>
            <a:endParaRPr lang="en-US" altLang="en-US"/>
          </a:p>
        </p:txBody>
      </p:sp>
      <p:sp>
        <p:nvSpPr>
          <p:cNvPr id="5" name="Footer Placeholder 4">
            <a:extLst>
              <a:ext uri="{FF2B5EF4-FFF2-40B4-BE49-F238E27FC236}">
                <a16:creationId xmlns:a16="http://schemas.microsoft.com/office/drawing/2014/main" id="{9F5426FE-8636-A30F-A04C-B3C7F8F19819}"/>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a:t>ESV</a:t>
            </a:r>
          </a:p>
        </p:txBody>
      </p:sp>
      <p:sp>
        <p:nvSpPr>
          <p:cNvPr id="6" name="Slide Number Placeholder 5">
            <a:extLst>
              <a:ext uri="{FF2B5EF4-FFF2-40B4-BE49-F238E27FC236}">
                <a16:creationId xmlns:a16="http://schemas.microsoft.com/office/drawing/2014/main" id="{7542D628-315A-3058-0451-D2CCAC83A6A5}"/>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10F45662-CBFE-2540-9C32-B2D82FC44B79}"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defTabSz="457200" rtl="0" eaLnBrk="0" fontAlgn="base" hangingPunct="0">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ヒラギノ角ゴ Pro W3" charset="0"/>
          <a:cs typeface="ヒラギノ角ゴ Pro W3"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ヒラギノ角ゴ Pro W3" charset="0"/>
          <a:cs typeface="ヒラギノ角ゴ Pro W3"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Title Placeholder 1">
            <a:extLst>
              <a:ext uri="{FF2B5EF4-FFF2-40B4-BE49-F238E27FC236}">
                <a16:creationId xmlns:a16="http://schemas.microsoft.com/office/drawing/2014/main" id="{EDE663CB-0B66-2D70-4F6B-6528B4065D89}"/>
              </a:ext>
            </a:extLst>
          </p:cNvPr>
          <p:cNvSpPr>
            <a:spLocks noGrp="1"/>
          </p:cNvSpPr>
          <p:nvPr>
            <p:ph type="title"/>
          </p:nvPr>
        </p:nvSpPr>
        <p:spPr bwMode="auto">
          <a:xfrm>
            <a:off x="719138" y="554038"/>
            <a:ext cx="78105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3315" name="Text Placeholder 2">
            <a:extLst>
              <a:ext uri="{FF2B5EF4-FFF2-40B4-BE49-F238E27FC236}">
                <a16:creationId xmlns:a16="http://schemas.microsoft.com/office/drawing/2014/main" id="{E52984F8-4553-F005-DE29-B2AFD03597FA}"/>
              </a:ext>
            </a:extLst>
          </p:cNvPr>
          <p:cNvSpPr>
            <a:spLocks noGrp="1"/>
          </p:cNvSpPr>
          <p:nvPr>
            <p:ph type="body" idx="1"/>
          </p:nvPr>
        </p:nvSpPr>
        <p:spPr bwMode="auto">
          <a:xfrm>
            <a:off x="719138" y="1411288"/>
            <a:ext cx="7810500"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A98F8BF-5E83-434D-9DC3-93D8ED694010}"/>
              </a:ext>
            </a:extLst>
          </p:cNvPr>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FA720FEF-B913-6D47-8D6A-9F75CBE06924}" type="datetime1">
              <a:rPr lang="en-US" altLang="en-US"/>
              <a:pPr/>
              <a:t>8/16/25</a:t>
            </a:fld>
            <a:endParaRPr lang="en-US" altLang="en-US"/>
          </a:p>
        </p:txBody>
      </p:sp>
      <p:sp>
        <p:nvSpPr>
          <p:cNvPr id="5" name="Footer Placeholder 4">
            <a:extLst>
              <a:ext uri="{FF2B5EF4-FFF2-40B4-BE49-F238E27FC236}">
                <a16:creationId xmlns:a16="http://schemas.microsoft.com/office/drawing/2014/main" id="{B88F46D7-C52E-4CD1-DA4C-8B8B8652E640}"/>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a:t>ESV</a:t>
            </a:r>
          </a:p>
        </p:txBody>
      </p:sp>
      <p:sp>
        <p:nvSpPr>
          <p:cNvPr id="6" name="Slide Number Placeholder 5">
            <a:extLst>
              <a:ext uri="{FF2B5EF4-FFF2-40B4-BE49-F238E27FC236}">
                <a16:creationId xmlns:a16="http://schemas.microsoft.com/office/drawing/2014/main" id="{0ACD4409-F2CF-BD18-DC04-67279C99A851}"/>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90A4CB47-F4B2-5D42-B862-79D88D47BBD6}" type="slidenum">
              <a:rPr lang="en-US" altLang="en-US"/>
              <a:pPr/>
              <a:t>‹#›</a:t>
            </a:fld>
            <a:endParaRPr lang="en-US" altLang="en-US"/>
          </a:p>
        </p:txBody>
      </p:sp>
      <p:pic>
        <p:nvPicPr>
          <p:cNvPr id="13319" name="Picture 1" descr="start zone slide.png">
            <a:extLst>
              <a:ext uri="{FF2B5EF4-FFF2-40B4-BE49-F238E27FC236}">
                <a16:creationId xmlns:a16="http://schemas.microsoft.com/office/drawing/2014/main" id="{A1BEA9E9-1943-3BC0-BA3F-69F3E5B537A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4450" y="-26988"/>
            <a:ext cx="9232900" cy="519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dt="0"/>
  <p:txStyles>
    <p:titleStyle>
      <a:lvl1pPr algn="l" defTabSz="457200" rtl="0" eaLnBrk="0" fontAlgn="base" hangingPunct="0">
        <a:spcBef>
          <a:spcPct val="0"/>
        </a:spcBef>
        <a:spcAft>
          <a:spcPct val="0"/>
        </a:spcAft>
        <a:defRPr sz="4400" kern="1200">
          <a:solidFill>
            <a:schemeClr val="tx1"/>
          </a:solidFill>
          <a:latin typeface="+mj-lt"/>
          <a:ea typeface="ヒラギノ角ゴ Pro W3" charset="0"/>
          <a:cs typeface="ヒラギノ角ゴ Pro W3" charset="0"/>
        </a:defRPr>
      </a:lvl1pPr>
      <a:lvl2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2pPr>
      <a:lvl3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3pPr>
      <a:lvl4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4pPr>
      <a:lvl5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ヒラギノ角ゴ Pro W3" charset="0"/>
          <a:cs typeface="ヒラギノ角ゴ Pro W3"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ヒラギノ角ゴ Pro W3" charset="0"/>
          <a:cs typeface="ヒラギノ角ゴ Pro W3"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B4B2926-C365-AAE4-DC97-2500F00694BF}"/>
              </a:ext>
            </a:extLst>
          </p:cNvPr>
          <p:cNvSpPr>
            <a:spLocks noGrp="1"/>
          </p:cNvSpPr>
          <p:nvPr>
            <p:ph type="ftr" sz="quarter" idx="11"/>
          </p:nvPr>
        </p:nvSpPr>
        <p:spPr/>
        <p:txBody>
          <a:bodyPr wrap="square" numCol="1" anchorCtr="0" compatLnSpc="1">
            <a:prstTxWarp prst="textNoShape">
              <a:avLst/>
            </a:prstTxWarp>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eaLnBrk="1" fontAlgn="base" hangingPunct="1">
              <a:spcBef>
                <a:spcPct val="0"/>
              </a:spcBef>
              <a:spcAft>
                <a:spcPct val="0"/>
              </a:spcAft>
            </a:pPr>
            <a:r>
              <a:rPr lang="en-US" altLang="en-US" sz="1200">
                <a:solidFill>
                  <a:srgbClr val="898989"/>
                </a:solidFill>
              </a:rPr>
              <a:t>NIV</a:t>
            </a:r>
          </a:p>
          <a:p>
            <a:pPr eaLnBrk="1" fontAlgn="base" hangingPunct="1">
              <a:spcBef>
                <a:spcPct val="0"/>
              </a:spcBef>
              <a:spcAft>
                <a:spcPct val="0"/>
              </a:spcAft>
            </a:pPr>
            <a:r>
              <a:rPr lang="en-US" altLang="en-US" sz="1200">
                <a:solidFill>
                  <a:srgbClr val="898989"/>
                </a:solidFill>
              </a:rPr>
              <a:t>© 2017 Awana® Clubs International.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2">
            <a:extLst>
              <a:ext uri="{FF2B5EF4-FFF2-40B4-BE49-F238E27FC236}">
                <a16:creationId xmlns:a16="http://schemas.microsoft.com/office/drawing/2014/main" id="{175A7C44-1D3A-260F-BC5A-EACF9A70D0B1}"/>
              </a:ext>
            </a:extLst>
          </p:cNvPr>
          <p:cNvSpPr>
            <a:spLocks noGrp="1"/>
          </p:cNvSpPr>
          <p:nvPr>
            <p:ph idx="1"/>
          </p:nvPr>
        </p:nvSpPr>
        <p:spPr>
          <a:xfrm>
            <a:off x="577850" y="738188"/>
            <a:ext cx="7951788" cy="3886200"/>
          </a:xfrm>
        </p:spPr>
        <p:txBody>
          <a:bodyPr anchor="ctr"/>
          <a:lstStyle/>
          <a:p>
            <a:pPr eaLnBrk="1" hangingPunct="1"/>
            <a:r>
              <a:rPr lang="en-US" altLang="en-US">
                <a:ea typeface="ヒラギノ角ゴ Pro W3" pitchFamily="2" charset="-128"/>
              </a:rPr>
              <a:t>CUSTOMIZABLE SLIDE</a:t>
            </a:r>
          </a:p>
        </p:txBody>
      </p:sp>
      <p:sp>
        <p:nvSpPr>
          <p:cNvPr id="4" name="Footer Placeholder 3">
            <a:extLst>
              <a:ext uri="{FF2B5EF4-FFF2-40B4-BE49-F238E27FC236}">
                <a16:creationId xmlns:a16="http://schemas.microsoft.com/office/drawing/2014/main" id="{AAC283F5-8BC6-AE61-BBB4-A64D89647EAE}"/>
              </a:ext>
            </a:extLst>
          </p:cNvPr>
          <p:cNvSpPr>
            <a:spLocks noGrp="1"/>
          </p:cNvSpPr>
          <p:nvPr>
            <p:ph type="ftr" sz="quarter" idx="11"/>
          </p:nvPr>
        </p:nvSpPr>
        <p:spPr/>
        <p:txBody>
          <a:bodyPr/>
          <a:lstStyle/>
          <a:p>
            <a:pPr>
              <a:defRPr/>
            </a:pPr>
            <a:r>
              <a:rPr lang="en-US" dirty="0"/>
              <a:t>NIV</a:t>
            </a:r>
          </a:p>
        </p:txBody>
      </p:sp>
      <p:sp>
        <p:nvSpPr>
          <p:cNvPr id="36867" name="TextBox 3">
            <a:extLst>
              <a:ext uri="{FF2B5EF4-FFF2-40B4-BE49-F238E27FC236}">
                <a16:creationId xmlns:a16="http://schemas.microsoft.com/office/drawing/2014/main" id="{F31AB700-3723-4819-0DBE-C476EA2F5060}"/>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466212F-A178-5A93-0296-39D300451DE8}"/>
              </a:ext>
            </a:extLst>
          </p:cNvPr>
          <p:cNvSpPr>
            <a:spLocks noGrp="1"/>
          </p:cNvSpPr>
          <p:nvPr>
            <p:ph type="ftr" sz="quarter" idx="11"/>
          </p:nvPr>
        </p:nvSpPr>
        <p:spPr/>
        <p:txBody>
          <a:bodyPr/>
          <a:lstStyle/>
          <a:p>
            <a:pPr>
              <a:defRPr/>
            </a:pPr>
            <a:r>
              <a:rPr lang="en-US" dirty="0"/>
              <a:t>NIV</a:t>
            </a:r>
          </a:p>
        </p:txBody>
      </p:sp>
      <p:sp>
        <p:nvSpPr>
          <p:cNvPr id="28674" name="Content Placeholder 2">
            <a:extLst>
              <a:ext uri="{FF2B5EF4-FFF2-40B4-BE49-F238E27FC236}">
                <a16:creationId xmlns:a16="http://schemas.microsoft.com/office/drawing/2014/main" id="{A67FCD27-1BFC-B7EC-69D9-6A01BE4A3C44}"/>
              </a:ext>
            </a:extLst>
          </p:cNvPr>
          <p:cNvSpPr>
            <a:spLocks noGrp="1"/>
          </p:cNvSpPr>
          <p:nvPr>
            <p:ph idx="1"/>
          </p:nvPr>
        </p:nvSpPr>
        <p:spPr>
          <a:xfrm>
            <a:off x="612775" y="827088"/>
            <a:ext cx="7969250" cy="3462337"/>
          </a:xfrm>
        </p:spPr>
        <p:txBody>
          <a:bodyPr anchor="ctr"/>
          <a:lstStyle/>
          <a:p>
            <a:pPr marL="0" indent="0">
              <a:buFont typeface="Arial" panose="020B0604020202020204" pitchFamily="34" charset="0"/>
              <a:buNone/>
            </a:pPr>
            <a:r>
              <a:rPr lang="en-US" altLang="en-US" b="1" i="1">
                <a:ea typeface="ヒラギノ角ゴ Pro W3" pitchFamily="2" charset="-128"/>
              </a:rPr>
              <a:t>Lesson Summary</a:t>
            </a:r>
          </a:p>
          <a:p>
            <a:pPr marL="0" indent="0">
              <a:buFont typeface="Arial" panose="020B0604020202020204" pitchFamily="34" charset="0"/>
              <a:buNone/>
            </a:pPr>
            <a:r>
              <a:rPr lang="en-US" altLang="en-US" i="1">
                <a:ea typeface="ヒラギノ角ゴ Pro W3" pitchFamily="2" charset="-128"/>
              </a:rPr>
              <a:t>The Bible is special, and you can learn how to read it.</a:t>
            </a:r>
            <a:endParaRPr lang="en-US" altLang="en-US">
              <a:ea typeface="ヒラギノ角ゴ Pro W3" pitchFamily="2" charset="-128"/>
            </a:endParaRPr>
          </a:p>
        </p:txBody>
      </p:sp>
      <p:sp>
        <p:nvSpPr>
          <p:cNvPr id="28675" name="TextBox 3">
            <a:extLst>
              <a:ext uri="{FF2B5EF4-FFF2-40B4-BE49-F238E27FC236}">
                <a16:creationId xmlns:a16="http://schemas.microsoft.com/office/drawing/2014/main" id="{B746D22F-1905-EB7B-879E-6C8CF120C2C6}"/>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2">
            <a:extLst>
              <a:ext uri="{FF2B5EF4-FFF2-40B4-BE49-F238E27FC236}">
                <a16:creationId xmlns:a16="http://schemas.microsoft.com/office/drawing/2014/main" id="{A1DDC41B-A889-D8F7-D452-77FAF85F1164}"/>
              </a:ext>
            </a:extLst>
          </p:cNvPr>
          <p:cNvSpPr>
            <a:spLocks noGrp="1"/>
          </p:cNvSpPr>
          <p:nvPr>
            <p:ph idx="1"/>
          </p:nvPr>
        </p:nvSpPr>
        <p:spPr>
          <a:xfrm>
            <a:off x="612775" y="827088"/>
            <a:ext cx="7969250" cy="3462337"/>
          </a:xfrm>
        </p:spPr>
        <p:txBody>
          <a:bodyPr anchor="ctr"/>
          <a:lstStyle/>
          <a:p>
            <a:pPr marL="0" indent="0" eaLnBrk="1" hangingPunct="1">
              <a:buFont typeface="Arial" charset="0"/>
              <a:buNone/>
              <a:defRPr/>
            </a:pPr>
            <a:r>
              <a:rPr lang="en-US" b="1" i="1" dirty="0"/>
              <a:t>Main Lesson Teaching</a:t>
            </a:r>
          </a:p>
          <a:p>
            <a:pPr eaLnBrk="1" hangingPunct="1">
              <a:buFont typeface="Arial" charset="0"/>
              <a:buChar char="•"/>
              <a:defRPr/>
            </a:pPr>
            <a:r>
              <a:rPr lang="en-US" dirty="0"/>
              <a:t>The Bible is a special book. </a:t>
            </a:r>
          </a:p>
        </p:txBody>
      </p:sp>
      <p:sp>
        <p:nvSpPr>
          <p:cNvPr id="2" name="Footer Placeholder 1">
            <a:extLst>
              <a:ext uri="{FF2B5EF4-FFF2-40B4-BE49-F238E27FC236}">
                <a16:creationId xmlns:a16="http://schemas.microsoft.com/office/drawing/2014/main" id="{64ED0D05-070D-081D-15E8-66DD3706EAEE}"/>
              </a:ext>
            </a:extLst>
          </p:cNvPr>
          <p:cNvSpPr>
            <a:spLocks noGrp="1"/>
          </p:cNvSpPr>
          <p:nvPr>
            <p:ph type="ftr" sz="quarter" idx="11"/>
          </p:nvPr>
        </p:nvSpPr>
        <p:spPr/>
        <p:txBody>
          <a:bodyPr/>
          <a:lstStyle/>
          <a:p>
            <a:pPr>
              <a:defRPr/>
            </a:pPr>
            <a:r>
              <a:rPr lang="en-US" dirty="0"/>
              <a:t>NIV</a:t>
            </a:r>
          </a:p>
        </p:txBody>
      </p:sp>
      <p:sp>
        <p:nvSpPr>
          <p:cNvPr id="29699" name="TextBox 3">
            <a:extLst>
              <a:ext uri="{FF2B5EF4-FFF2-40B4-BE49-F238E27FC236}">
                <a16:creationId xmlns:a16="http://schemas.microsoft.com/office/drawing/2014/main" id="{C5EE80C0-8AB7-AE4A-E33F-508AD68D397D}"/>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a:extLst>
              <a:ext uri="{FF2B5EF4-FFF2-40B4-BE49-F238E27FC236}">
                <a16:creationId xmlns:a16="http://schemas.microsoft.com/office/drawing/2014/main" id="{2AF195A7-3645-55B2-C767-3FB1D189495E}"/>
              </a:ext>
            </a:extLst>
          </p:cNvPr>
          <p:cNvSpPr>
            <a:spLocks noGrp="1"/>
          </p:cNvSpPr>
          <p:nvPr>
            <p:ph idx="1"/>
          </p:nvPr>
        </p:nvSpPr>
        <p:spPr>
          <a:xfrm>
            <a:off x="573088" y="866775"/>
            <a:ext cx="8008937" cy="3422650"/>
          </a:xfrm>
        </p:spPr>
        <p:txBody>
          <a:bodyPr anchor="ctr"/>
          <a:lstStyle/>
          <a:p>
            <a:pPr marL="0" indent="0" eaLnBrk="1" hangingPunct="1">
              <a:buFont typeface="Arial" charset="0"/>
              <a:buNone/>
              <a:defRPr/>
            </a:pPr>
            <a:r>
              <a:rPr lang="en-US" b="1" i="1" dirty="0"/>
              <a:t>Main Lesson Teaching</a:t>
            </a:r>
          </a:p>
          <a:p>
            <a:pPr eaLnBrk="1" hangingPunct="1">
              <a:buFont typeface="Arial" charset="0"/>
              <a:buChar char="•"/>
              <a:defRPr/>
            </a:pPr>
            <a:r>
              <a:rPr lang="en-US" dirty="0"/>
              <a:t>God tells us things through the Bible.</a:t>
            </a:r>
          </a:p>
        </p:txBody>
      </p:sp>
      <p:sp>
        <p:nvSpPr>
          <p:cNvPr id="2" name="Footer Placeholder 1">
            <a:extLst>
              <a:ext uri="{FF2B5EF4-FFF2-40B4-BE49-F238E27FC236}">
                <a16:creationId xmlns:a16="http://schemas.microsoft.com/office/drawing/2014/main" id="{3BB2C6B5-BF03-4238-69CC-A162F91F2F53}"/>
              </a:ext>
            </a:extLst>
          </p:cNvPr>
          <p:cNvSpPr>
            <a:spLocks noGrp="1"/>
          </p:cNvSpPr>
          <p:nvPr>
            <p:ph type="ftr" sz="quarter" idx="11"/>
          </p:nvPr>
        </p:nvSpPr>
        <p:spPr/>
        <p:txBody>
          <a:bodyPr/>
          <a:lstStyle/>
          <a:p>
            <a:pPr>
              <a:defRPr/>
            </a:pPr>
            <a:r>
              <a:rPr lang="en-US" dirty="0"/>
              <a:t>NIV</a:t>
            </a:r>
          </a:p>
        </p:txBody>
      </p:sp>
      <p:sp>
        <p:nvSpPr>
          <p:cNvPr id="30723" name="TextBox 3">
            <a:extLst>
              <a:ext uri="{FF2B5EF4-FFF2-40B4-BE49-F238E27FC236}">
                <a16:creationId xmlns:a16="http://schemas.microsoft.com/office/drawing/2014/main" id="{C753516E-54D8-EB40-81B5-54B006D12865}"/>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102FBA8-75CF-8762-35EF-885A37150294}"/>
              </a:ext>
            </a:extLst>
          </p:cNvPr>
          <p:cNvSpPr>
            <a:spLocks noGrp="1"/>
          </p:cNvSpPr>
          <p:nvPr>
            <p:ph type="ftr" sz="quarter" idx="11"/>
          </p:nvPr>
        </p:nvSpPr>
        <p:spPr/>
        <p:txBody>
          <a:bodyPr/>
          <a:lstStyle/>
          <a:p>
            <a:pPr>
              <a:defRPr/>
            </a:pPr>
            <a:r>
              <a:rPr lang="en-US" dirty="0"/>
              <a:t>NIV</a:t>
            </a:r>
          </a:p>
        </p:txBody>
      </p:sp>
      <p:sp>
        <p:nvSpPr>
          <p:cNvPr id="31746" name="Content Placeholder 2">
            <a:extLst>
              <a:ext uri="{FF2B5EF4-FFF2-40B4-BE49-F238E27FC236}">
                <a16:creationId xmlns:a16="http://schemas.microsoft.com/office/drawing/2014/main" id="{EAA40801-FD91-37E9-ABDE-B8FD5ED5ADFF}"/>
              </a:ext>
            </a:extLst>
          </p:cNvPr>
          <p:cNvSpPr>
            <a:spLocks noGrp="1"/>
          </p:cNvSpPr>
          <p:nvPr>
            <p:ph idx="1"/>
          </p:nvPr>
        </p:nvSpPr>
        <p:spPr>
          <a:xfrm>
            <a:off x="569913" y="866775"/>
            <a:ext cx="7959725" cy="3422650"/>
          </a:xfrm>
        </p:spPr>
        <p:txBody>
          <a:bodyPr anchor="ctr"/>
          <a:lstStyle/>
          <a:p>
            <a:pPr marL="0" indent="0" eaLnBrk="1" hangingPunct="1">
              <a:buFont typeface="Arial" charset="0"/>
              <a:buNone/>
              <a:defRPr/>
            </a:pPr>
            <a:r>
              <a:rPr lang="en-US" b="1" i="1" dirty="0"/>
              <a:t>Main Lesson Teaching</a:t>
            </a:r>
          </a:p>
          <a:p>
            <a:pPr eaLnBrk="1" hangingPunct="1">
              <a:buFont typeface="Arial" charset="0"/>
              <a:buChar char="•"/>
              <a:defRPr/>
            </a:pPr>
            <a:r>
              <a:rPr lang="en-US" dirty="0"/>
              <a:t>The Bible is important. </a:t>
            </a:r>
          </a:p>
          <a:p>
            <a:pPr>
              <a:buFont typeface="Arial" charset="0"/>
              <a:buChar char="•"/>
              <a:defRPr/>
            </a:pPr>
            <a:r>
              <a:rPr lang="en-US" dirty="0"/>
              <a:t>The Bible is a gift. </a:t>
            </a:r>
          </a:p>
        </p:txBody>
      </p:sp>
      <p:sp>
        <p:nvSpPr>
          <p:cNvPr id="31747" name="TextBox 3">
            <a:extLst>
              <a:ext uri="{FF2B5EF4-FFF2-40B4-BE49-F238E27FC236}">
                <a16:creationId xmlns:a16="http://schemas.microsoft.com/office/drawing/2014/main" id="{8681AEFD-F878-A371-7523-61B6C115E78D}"/>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2">
            <a:extLst>
              <a:ext uri="{FF2B5EF4-FFF2-40B4-BE49-F238E27FC236}">
                <a16:creationId xmlns:a16="http://schemas.microsoft.com/office/drawing/2014/main" id="{8A2F4992-148D-580F-A5CC-448D804E1962}"/>
              </a:ext>
            </a:extLst>
          </p:cNvPr>
          <p:cNvSpPr>
            <a:spLocks noGrp="1"/>
          </p:cNvSpPr>
          <p:nvPr>
            <p:ph idx="1"/>
          </p:nvPr>
        </p:nvSpPr>
        <p:spPr>
          <a:xfrm>
            <a:off x="573088" y="1058863"/>
            <a:ext cx="8002587" cy="3394075"/>
          </a:xfrm>
        </p:spPr>
        <p:txBody>
          <a:bodyPr anchor="ctr"/>
          <a:lstStyle/>
          <a:p>
            <a:pPr marL="0" indent="0" eaLnBrk="1" hangingPunct="1">
              <a:buFont typeface="Arial" panose="020B0604020202020204" pitchFamily="34" charset="0"/>
              <a:buNone/>
            </a:pPr>
            <a:r>
              <a:rPr lang="en-US" altLang="en-US" b="1" i="1">
                <a:ea typeface="ヒラギノ角ゴ Pro W3" pitchFamily="2" charset="-128"/>
              </a:rPr>
              <a:t>Memorize</a:t>
            </a:r>
          </a:p>
          <a:p>
            <a:pPr marL="0" indent="0" eaLnBrk="1" hangingPunct="1">
              <a:buFont typeface="Arial" panose="020B0604020202020204" pitchFamily="34" charset="0"/>
              <a:buNone/>
            </a:pPr>
            <a:r>
              <a:rPr lang="en-US" altLang="en-US" b="1" i="1">
                <a:ea typeface="ヒラギノ角ゴ Pro W3" pitchFamily="2" charset="-128"/>
              </a:rPr>
              <a:t>Romans 10:17</a:t>
            </a:r>
          </a:p>
          <a:p>
            <a:pPr marL="0" indent="0">
              <a:buFont typeface="Arial" panose="020B0604020202020204" pitchFamily="34" charset="0"/>
              <a:buNone/>
            </a:pPr>
            <a:r>
              <a:rPr lang="en-US" altLang="en-US" i="1">
                <a:ea typeface="ヒラギノ角ゴ Pro W3" pitchFamily="2" charset="-128"/>
              </a:rPr>
              <a:t>Consequently, faith comes from hearing the message, and the message is heard through the word of Christ.</a:t>
            </a:r>
          </a:p>
        </p:txBody>
      </p:sp>
      <p:sp>
        <p:nvSpPr>
          <p:cNvPr id="2" name="Footer Placeholder 1">
            <a:extLst>
              <a:ext uri="{FF2B5EF4-FFF2-40B4-BE49-F238E27FC236}">
                <a16:creationId xmlns:a16="http://schemas.microsoft.com/office/drawing/2014/main" id="{759CE90C-CAAF-A294-559C-13D4EE465B95}"/>
              </a:ext>
            </a:extLst>
          </p:cNvPr>
          <p:cNvSpPr>
            <a:spLocks noGrp="1"/>
          </p:cNvSpPr>
          <p:nvPr>
            <p:ph type="ftr" sz="quarter" idx="11"/>
          </p:nvPr>
        </p:nvSpPr>
        <p:spPr/>
        <p:txBody>
          <a:bodyPr/>
          <a:lstStyle/>
          <a:p>
            <a:pPr>
              <a:defRPr/>
            </a:pPr>
            <a:r>
              <a:rPr lang="en-US" dirty="0"/>
              <a:t>NIV</a:t>
            </a:r>
          </a:p>
        </p:txBody>
      </p:sp>
      <p:sp>
        <p:nvSpPr>
          <p:cNvPr id="32771" name="TextBox 3">
            <a:extLst>
              <a:ext uri="{FF2B5EF4-FFF2-40B4-BE49-F238E27FC236}">
                <a16:creationId xmlns:a16="http://schemas.microsoft.com/office/drawing/2014/main" id="{E167541A-F5AC-8461-4E30-C2C8C634BF18}"/>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a:extLst>
              <a:ext uri="{FF2B5EF4-FFF2-40B4-BE49-F238E27FC236}">
                <a16:creationId xmlns:a16="http://schemas.microsoft.com/office/drawing/2014/main" id="{68BF76F9-2417-391F-59B0-23E16E8EC6F4}"/>
              </a:ext>
            </a:extLst>
          </p:cNvPr>
          <p:cNvSpPr>
            <a:spLocks noGrp="1"/>
          </p:cNvSpPr>
          <p:nvPr>
            <p:ph idx="1"/>
          </p:nvPr>
        </p:nvSpPr>
        <p:spPr>
          <a:xfrm>
            <a:off x="577850" y="736600"/>
            <a:ext cx="8004175" cy="3767138"/>
          </a:xfrm>
        </p:spPr>
        <p:txBody>
          <a:bodyPr>
            <a:normAutofit/>
          </a:bodyPr>
          <a:lstStyle/>
          <a:p>
            <a:pPr marL="0" indent="0" eaLnBrk="1" hangingPunct="1">
              <a:buFont typeface="Arial" charset="0"/>
              <a:buNone/>
              <a:defRPr/>
            </a:pPr>
            <a:r>
              <a:rPr lang="en-US" b="1" i="1" dirty="0"/>
              <a:t>Application Questions</a:t>
            </a:r>
          </a:p>
          <a:p>
            <a:pPr>
              <a:buFont typeface="Arial" charset="0"/>
              <a:buChar char="•"/>
              <a:defRPr/>
            </a:pPr>
            <a:r>
              <a:rPr lang="en-US" dirty="0"/>
              <a:t>What makes the Bible special?</a:t>
            </a:r>
          </a:p>
          <a:p>
            <a:pPr>
              <a:buFont typeface="Arial" charset="0"/>
              <a:buChar char="•"/>
              <a:defRPr/>
            </a:pPr>
            <a:r>
              <a:rPr lang="en-US" dirty="0"/>
              <a:t>Why is it so important to read the Bible as much as we can?</a:t>
            </a:r>
          </a:p>
          <a:p>
            <a:pPr>
              <a:buFont typeface="Arial" charset="0"/>
              <a:buChar char="•"/>
              <a:defRPr/>
            </a:pPr>
            <a:r>
              <a:rPr lang="en-US" dirty="0"/>
              <a:t>What is one thing you can do this week to help you read the Bible more? </a:t>
            </a:r>
          </a:p>
        </p:txBody>
      </p:sp>
      <p:sp>
        <p:nvSpPr>
          <p:cNvPr id="2" name="Footer Placeholder 1">
            <a:extLst>
              <a:ext uri="{FF2B5EF4-FFF2-40B4-BE49-F238E27FC236}">
                <a16:creationId xmlns:a16="http://schemas.microsoft.com/office/drawing/2014/main" id="{A34E175B-C7B8-7F50-9762-CB2837FBE0A5}"/>
              </a:ext>
            </a:extLst>
          </p:cNvPr>
          <p:cNvSpPr>
            <a:spLocks noGrp="1"/>
          </p:cNvSpPr>
          <p:nvPr>
            <p:ph type="ftr" sz="quarter" idx="11"/>
          </p:nvPr>
        </p:nvSpPr>
        <p:spPr/>
        <p:txBody>
          <a:bodyPr/>
          <a:lstStyle/>
          <a:p>
            <a:pPr>
              <a:defRPr/>
            </a:pPr>
            <a:r>
              <a:rPr lang="en-US" dirty="0"/>
              <a:t>NIV</a:t>
            </a:r>
          </a:p>
        </p:txBody>
      </p:sp>
      <p:sp>
        <p:nvSpPr>
          <p:cNvPr id="33795" name="TextBox 3">
            <a:extLst>
              <a:ext uri="{FF2B5EF4-FFF2-40B4-BE49-F238E27FC236}">
                <a16:creationId xmlns:a16="http://schemas.microsoft.com/office/drawing/2014/main" id="{A3CBAEC5-E1C0-1F01-B23C-A41F2CE04A69}"/>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a:extLst>
              <a:ext uri="{FF2B5EF4-FFF2-40B4-BE49-F238E27FC236}">
                <a16:creationId xmlns:a16="http://schemas.microsoft.com/office/drawing/2014/main" id="{39A11690-E330-6E2A-DA04-D20424347E35}"/>
              </a:ext>
            </a:extLst>
          </p:cNvPr>
          <p:cNvSpPr>
            <a:spLocks noGrp="1"/>
          </p:cNvSpPr>
          <p:nvPr>
            <p:ph idx="1"/>
          </p:nvPr>
        </p:nvSpPr>
        <p:spPr>
          <a:xfrm>
            <a:off x="577850" y="742950"/>
            <a:ext cx="8004175" cy="3862388"/>
          </a:xfrm>
        </p:spPr>
        <p:txBody>
          <a:bodyPr anchor="ctr">
            <a:normAutofit fontScale="85000" lnSpcReduction="10000"/>
          </a:bodyPr>
          <a:lstStyle/>
          <a:p>
            <a:pPr marL="0" indent="0" eaLnBrk="1" hangingPunct="1">
              <a:buFont typeface="Arial" charset="0"/>
              <a:buNone/>
              <a:defRPr/>
            </a:pPr>
            <a:r>
              <a:rPr lang="en-US" sz="3800" b="1" i="1" dirty="0"/>
              <a:t>Summing It Up</a:t>
            </a:r>
          </a:p>
          <a:p>
            <a:pPr>
              <a:buFont typeface="Arial" charset="0"/>
              <a:buChar char="•"/>
              <a:defRPr/>
            </a:pPr>
            <a:r>
              <a:rPr lang="en-US" dirty="0"/>
              <a:t>The Bible is a special book. The Bible is the only book that is breathed out, or inspired by God, which means that the Bible came from God, even though He used men to write it. </a:t>
            </a:r>
          </a:p>
          <a:p>
            <a:pPr>
              <a:buFont typeface="Arial" charset="0"/>
              <a:buChar char="•"/>
              <a:defRPr/>
            </a:pPr>
            <a:r>
              <a:rPr lang="en-US" dirty="0"/>
              <a:t>In the Bible, God tells us who He is, who we are, and what Christ has done for us. The main message of the Bible is the good news about our Savior, Jesus Christ, who saves us from our sin! </a:t>
            </a:r>
          </a:p>
        </p:txBody>
      </p:sp>
      <p:sp>
        <p:nvSpPr>
          <p:cNvPr id="2" name="Footer Placeholder 1">
            <a:extLst>
              <a:ext uri="{FF2B5EF4-FFF2-40B4-BE49-F238E27FC236}">
                <a16:creationId xmlns:a16="http://schemas.microsoft.com/office/drawing/2014/main" id="{8CCF3887-FF59-2109-FF2A-8F4CFC489B9E}"/>
              </a:ext>
            </a:extLst>
          </p:cNvPr>
          <p:cNvSpPr>
            <a:spLocks noGrp="1"/>
          </p:cNvSpPr>
          <p:nvPr>
            <p:ph type="ftr" sz="quarter" idx="11"/>
          </p:nvPr>
        </p:nvSpPr>
        <p:spPr/>
        <p:txBody>
          <a:bodyPr/>
          <a:lstStyle/>
          <a:p>
            <a:pPr>
              <a:defRPr/>
            </a:pPr>
            <a:r>
              <a:rPr lang="en-US" dirty="0"/>
              <a:t>NIV</a:t>
            </a:r>
          </a:p>
        </p:txBody>
      </p:sp>
      <p:sp>
        <p:nvSpPr>
          <p:cNvPr id="34819" name="TextBox 3">
            <a:extLst>
              <a:ext uri="{FF2B5EF4-FFF2-40B4-BE49-F238E27FC236}">
                <a16:creationId xmlns:a16="http://schemas.microsoft.com/office/drawing/2014/main" id="{8ABE00CE-799F-8DD7-CA87-24292C245583}"/>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2">
            <a:extLst>
              <a:ext uri="{FF2B5EF4-FFF2-40B4-BE49-F238E27FC236}">
                <a16:creationId xmlns:a16="http://schemas.microsoft.com/office/drawing/2014/main" id="{E6F569B1-93A9-CBB0-A493-F88EAA63D137}"/>
              </a:ext>
            </a:extLst>
          </p:cNvPr>
          <p:cNvSpPr>
            <a:spLocks noGrp="1"/>
          </p:cNvSpPr>
          <p:nvPr>
            <p:ph idx="1"/>
          </p:nvPr>
        </p:nvSpPr>
        <p:spPr>
          <a:xfrm>
            <a:off x="569913" y="749300"/>
            <a:ext cx="8012112" cy="3876675"/>
          </a:xfrm>
        </p:spPr>
        <p:txBody>
          <a:bodyPr anchor="ctr">
            <a:normAutofit/>
          </a:bodyPr>
          <a:lstStyle/>
          <a:p>
            <a:pPr marL="0" indent="0" eaLnBrk="1" hangingPunct="1">
              <a:buFont typeface="Arial" panose="020B0604020202020204" pitchFamily="34" charset="0"/>
              <a:buNone/>
            </a:pPr>
            <a:r>
              <a:rPr lang="en-US" altLang="en-US" b="1" i="1">
                <a:ea typeface="ヒラギノ角ゴ Pro W3" pitchFamily="2" charset="-128"/>
              </a:rPr>
              <a:t>Summing It Up</a:t>
            </a:r>
          </a:p>
          <a:p>
            <a:pPr marL="0" indent="0"/>
            <a:r>
              <a:rPr lang="en-US" altLang="en-US">
                <a:ea typeface="ヒラギノ角ゴ Pro W3" pitchFamily="2" charset="-128"/>
              </a:rPr>
              <a:t>God’s words in the Bible are just as important as if He said them out loud to our face. We need to listen to them and remember them! </a:t>
            </a:r>
          </a:p>
          <a:p>
            <a:pPr marL="0" indent="0"/>
            <a:r>
              <a:rPr lang="en-US" altLang="en-US">
                <a:ea typeface="ヒラギノ角ゴ Pro W3" pitchFamily="2" charset="-128"/>
              </a:rPr>
              <a:t>The Bible is one of God’s gifts to us, and it helps us in many ways. </a:t>
            </a:r>
          </a:p>
        </p:txBody>
      </p:sp>
      <p:sp>
        <p:nvSpPr>
          <p:cNvPr id="2" name="Footer Placeholder 1">
            <a:extLst>
              <a:ext uri="{FF2B5EF4-FFF2-40B4-BE49-F238E27FC236}">
                <a16:creationId xmlns:a16="http://schemas.microsoft.com/office/drawing/2014/main" id="{5D1C2DC7-1A01-1D36-C95B-61BF486A15A6}"/>
              </a:ext>
            </a:extLst>
          </p:cNvPr>
          <p:cNvSpPr>
            <a:spLocks noGrp="1"/>
          </p:cNvSpPr>
          <p:nvPr>
            <p:ph type="ftr" sz="quarter" idx="11"/>
          </p:nvPr>
        </p:nvSpPr>
        <p:spPr/>
        <p:txBody>
          <a:bodyPr/>
          <a:lstStyle/>
          <a:p>
            <a:pPr>
              <a:defRPr/>
            </a:pPr>
            <a:r>
              <a:rPr lang="en-US" dirty="0"/>
              <a:t>NIV</a:t>
            </a:r>
          </a:p>
        </p:txBody>
      </p:sp>
      <p:sp>
        <p:nvSpPr>
          <p:cNvPr id="35843" name="TextBox 3">
            <a:extLst>
              <a:ext uri="{FF2B5EF4-FFF2-40B4-BE49-F238E27FC236}">
                <a16:creationId xmlns:a16="http://schemas.microsoft.com/office/drawing/2014/main" id="{1341688B-E5CC-64E5-B146-D82E9A2A5EB7}"/>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691</TotalTime>
  <Words>320</Words>
  <Application>Microsoft Macintosh PowerPoint</Application>
  <PresentationFormat>On-screen Show (16:9)</PresentationFormat>
  <Paragraphs>43</Paragraphs>
  <Slides>10</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Calibri</vt:lpstr>
      <vt:lpstr>ヒラギノ角ゴ Pro W3</vt:lpstr>
      <vt:lpstr>Arial</vt:lpstr>
      <vt:lpstr>ＭＳ Ｐゴシック</vt:lpstr>
      <vt:lpstr>Lucida Grande</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76</cp:revision>
  <cp:lastPrinted>2017-05-10T19:02:19Z</cp:lastPrinted>
  <dcterms:created xsi:type="dcterms:W3CDTF">2016-05-27T17:26:03Z</dcterms:created>
  <dcterms:modified xsi:type="dcterms:W3CDTF">2025-08-17T01:34:13Z</dcterms:modified>
</cp:coreProperties>
</file>