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26"/>
  </p:normalViewPr>
  <p:slideViewPr>
    <p:cSldViewPr snapToGrid="0" snapToObjects="1">
      <p:cViewPr varScale="1">
        <p:scale>
          <a:sx n="111" d="100"/>
          <a:sy n="111" d="100"/>
        </p:scale>
        <p:origin x="944" y="18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it 1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934" y="-11431"/>
            <a:ext cx="9201869" cy="518065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76196" y="4858198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3C400D29-B6E1-6A49-9296-10B26E95553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ection_Intro_Slid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God is truth — He speaks truth, and we can trust Him.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1.1  God Is Truth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God is truth.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1.1  God Is Truth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The Bible is God’s truth.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Jesus is truth.</a:t>
            </a:r>
          </a:p>
          <a:p>
            <a:r>
              <a:rPr lang="en-US" dirty="0"/>
              <a:t>God’s truth is unchanging.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661988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Jeremiah 10:10</a:t>
            </a:r>
          </a:p>
          <a:p>
            <a:pPr marL="0" indent="0">
              <a:buNone/>
            </a:pPr>
            <a:r>
              <a:rPr lang="en-US" i="1" dirty="0"/>
              <a:t>But the LORD is the true God; He is the living God and the everlasting King. At His wrath the earth will tremble, and the nations will not be able to endure His indignation.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Why is it important to always remember that God is truth?</a:t>
            </a:r>
          </a:p>
          <a:p>
            <a:r>
              <a:rPr lang="en-US" dirty="0"/>
              <a:t>Why did God give us the Ten Commandments (and other laws) in the Bible?</a:t>
            </a:r>
          </a:p>
          <a:p>
            <a:r>
              <a:rPr lang="en-US" dirty="0"/>
              <a:t>How can knowing God’s truth help you know if what others say is true?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God is truth and His words are truth. His truth remains the same forever.</a:t>
            </a:r>
          </a:p>
          <a:p>
            <a:r>
              <a:rPr lang="en-US" dirty="0"/>
              <a:t>Jesus is truth and the only way to be right with God and to have eternal life.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220</Words>
  <Application>Microsoft Macintosh PowerPoint</Application>
  <PresentationFormat>Custom</PresentationFormat>
  <Paragraphs>39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1.1  God Is Truth</vt:lpstr>
      <vt:lpstr>1.1  God Is Truth</vt:lpstr>
      <vt:lpstr>1.1  God Is Truth</vt:lpstr>
      <vt:lpstr>1.1  God Is Truth</vt:lpstr>
      <vt:lpstr>1.1  God Is Truth</vt:lpstr>
      <vt:lpstr>1.1  God Is Truth</vt:lpstr>
      <vt:lpstr>1.1  God Is Truth</vt:lpstr>
      <vt:lpstr>1.1  God Is Truth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33</cp:revision>
  <cp:lastPrinted>2017-05-10T20:16:30Z</cp:lastPrinted>
  <dcterms:created xsi:type="dcterms:W3CDTF">2017-05-01T18:48:28Z</dcterms:created>
  <dcterms:modified xsi:type="dcterms:W3CDTF">2025-08-18T03:26:05Z</dcterms:modified>
</cp:coreProperties>
</file>