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1" r:id="rId2"/>
    <p:sldId id="263" r:id="rId3"/>
    <p:sldId id="264" r:id="rId4"/>
    <p:sldId id="265" r:id="rId5"/>
    <p:sldId id="266" r:id="rId6"/>
    <p:sldId id="267" r:id="rId7"/>
    <p:sldId id="268" r:id="rId8"/>
    <p:sldId id="271" r:id="rId9"/>
    <p:sldId id="269" r:id="rId10"/>
    <p:sldId id="270" r:id="rId11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26"/>
  </p:normalViewPr>
  <p:slideViewPr>
    <p:cSldViewPr snapToGrid="0" snapToObjects="1">
      <p:cViewPr varScale="1">
        <p:scale>
          <a:sx n="111" d="100"/>
          <a:sy n="111" d="100"/>
        </p:scale>
        <p:origin x="944" y="184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it 1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934" y="-11431"/>
            <a:ext cx="9201869" cy="518065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ection_Intro_Slides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NKJV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  God Is Everywhere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God is omnipresent — He is everywhere all at the same time.</a:t>
            </a:r>
            <a:r>
              <a:rPr lang="en-US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  God Is Everywhere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God is omnipresent.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  God Is Everywhere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  God Is Everywhere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Jonah learned God is omnipresent.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  God Is Everywhere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We can know God is omnipresent.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661988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  God Is Everywhere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7879447" cy="353754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/>
              <a:t>Memorize</a:t>
            </a:r>
          </a:p>
          <a:p>
            <a:pPr marL="0" indent="0">
              <a:buNone/>
            </a:pPr>
            <a:r>
              <a:rPr lang="en-US" sz="2500" b="1" i="1" dirty="0"/>
              <a:t>Psalm 139:7-10</a:t>
            </a:r>
          </a:p>
          <a:p>
            <a:pPr marL="0" indent="0">
              <a:buNone/>
            </a:pPr>
            <a:r>
              <a:rPr lang="en-US" sz="2500" i="1" dirty="0"/>
              <a:t>Where can I go from Your Spirit? Or where can I flee from Your presence?</a:t>
            </a:r>
          </a:p>
          <a:p>
            <a:pPr marL="0" indent="0">
              <a:buNone/>
            </a:pPr>
            <a:r>
              <a:rPr lang="en-US" sz="2500" i="1" dirty="0"/>
              <a:t>If I ascend into heaven, You are there; if I make my bed in hell, behold, You are there. </a:t>
            </a:r>
          </a:p>
          <a:p>
            <a:pPr marL="0" indent="0">
              <a:buNone/>
            </a:pPr>
            <a:r>
              <a:rPr lang="en-US" sz="2500" i="1" dirty="0"/>
              <a:t>If I take the wings of the morning, and dwell in the uttermost parts of the sea, even there Your hand shall lead me, and Your right hand shall hold me.</a:t>
            </a:r>
            <a:endParaRPr lang="en-US" sz="25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  God Is Everywhere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500" b="1" i="1" dirty="0"/>
              <a:t>Application Questions</a:t>
            </a:r>
          </a:p>
          <a:p>
            <a:r>
              <a:rPr lang="en-US" dirty="0"/>
              <a:t>How can knowing God is everywhere help you when you are afraid?</a:t>
            </a:r>
          </a:p>
          <a:p>
            <a:r>
              <a:rPr lang="en-US" dirty="0"/>
              <a:t>What does God’s omnipresence mean when you are tempted to do something wrong?</a:t>
            </a:r>
          </a:p>
          <a:p>
            <a:r>
              <a:rPr lang="en-US" dirty="0"/>
              <a:t>How would remembering God is everywhere help you if you are away from someone you love?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  God Is Everywhere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How can your memory verses remind you about God’s omnipresence?</a:t>
            </a:r>
          </a:p>
          <a:p>
            <a:r>
              <a:rPr lang="en-US" dirty="0"/>
              <a:t>What can you do to praise God that He is always with you?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7478934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  God Is Everywhere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God is omnipresent, or present everywhere at all times.</a:t>
            </a:r>
          </a:p>
          <a:p>
            <a:r>
              <a:rPr lang="en-US" dirty="0"/>
              <a:t>God is always with us. We never have to fear being alone.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278</Words>
  <Application>Microsoft Macintosh PowerPoint</Application>
  <PresentationFormat>Custom</PresentationFormat>
  <Paragraphs>45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1.3  God Is Everywhere</vt:lpstr>
      <vt:lpstr>1.3  God Is Everywhere</vt:lpstr>
      <vt:lpstr>1.3  God Is Everywhere</vt:lpstr>
      <vt:lpstr>1.3  God Is Everywhere</vt:lpstr>
      <vt:lpstr>1.3  God Is Everywhere</vt:lpstr>
      <vt:lpstr>1.3  God Is Everywhere</vt:lpstr>
      <vt:lpstr>1.3  God Is Everywhere</vt:lpstr>
      <vt:lpstr>1.3  God Is Everywhere</vt:lpstr>
      <vt:lpstr>1.3  God Is Everywhere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41</cp:revision>
  <cp:lastPrinted>2017-05-10T20:17:13Z</cp:lastPrinted>
  <dcterms:created xsi:type="dcterms:W3CDTF">2017-05-01T18:48:28Z</dcterms:created>
  <dcterms:modified xsi:type="dcterms:W3CDTF">2025-08-18T03:26:57Z</dcterms:modified>
</cp:coreProperties>
</file>