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omniscient — He knows everything.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everything.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you.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3000" b="1" i="1" dirty="0"/>
              <a:t>Psalm 139:1-3</a:t>
            </a:r>
          </a:p>
          <a:p>
            <a:pPr marL="0" indent="0">
              <a:buNone/>
            </a:pPr>
            <a:r>
              <a:rPr lang="en-US" sz="3000" i="1" dirty="0"/>
              <a:t>O LORD, You have searched me and known me. </a:t>
            </a:r>
          </a:p>
          <a:p>
            <a:pPr marL="0" indent="0">
              <a:buNone/>
            </a:pPr>
            <a:r>
              <a:rPr lang="en-US" sz="3000" i="1" dirty="0"/>
              <a:t>You know my sitting down and my rising up; You understand my thought afar off. </a:t>
            </a:r>
          </a:p>
          <a:p>
            <a:pPr marL="0" indent="0">
              <a:buNone/>
            </a:pPr>
            <a:r>
              <a:rPr lang="en-US" sz="3000" i="1" dirty="0"/>
              <a:t>You comprehend my path and my lying down, and are acquainted with all my ways.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since God knows so much about you?</a:t>
            </a:r>
          </a:p>
          <a:p>
            <a:r>
              <a:rPr lang="en-US" dirty="0"/>
              <a:t>How would the way you make choices change if you remember that God knows everything you do and say?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will you talk to God differently since He knows so much about you?</a:t>
            </a:r>
          </a:p>
          <a:p>
            <a:r>
              <a:rPr lang="en-US" dirty="0"/>
              <a:t>Why does God’s omniscience make facing problems easier?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knows all things. He knows everything that has happened and everything that will happen.</a:t>
            </a:r>
          </a:p>
          <a:p>
            <a:r>
              <a:rPr lang="en-US" dirty="0"/>
              <a:t>God knows every detail about you. He knows what you are thinking and what you are feeling.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223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2017-05-10T20:22:20Z</cp:lastPrinted>
  <dcterms:created xsi:type="dcterms:W3CDTF">2017-05-01T18:48:28Z</dcterms:created>
  <dcterms:modified xsi:type="dcterms:W3CDTF">2025-08-18T03:27:25Z</dcterms:modified>
</cp:coreProperties>
</file>